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72" r:id="rId1"/>
  </p:sldMasterIdLst>
  <p:notesMasterIdLst>
    <p:notesMasterId r:id="rId21"/>
  </p:notesMasterIdLst>
  <p:sldIdLst>
    <p:sldId id="256" r:id="rId2"/>
    <p:sldId id="258" r:id="rId3"/>
    <p:sldId id="267" r:id="rId4"/>
    <p:sldId id="260" r:id="rId5"/>
    <p:sldId id="268" r:id="rId6"/>
    <p:sldId id="261" r:id="rId7"/>
    <p:sldId id="269" r:id="rId8"/>
    <p:sldId id="262" r:id="rId9"/>
    <p:sldId id="270" r:id="rId10"/>
    <p:sldId id="263" r:id="rId11"/>
    <p:sldId id="271" r:id="rId12"/>
    <p:sldId id="264" r:id="rId13"/>
    <p:sldId id="272" r:id="rId14"/>
    <p:sldId id="265" r:id="rId15"/>
    <p:sldId id="273" r:id="rId16"/>
    <p:sldId id="266" r:id="rId17"/>
    <p:sldId id="274" r:id="rId18"/>
    <p:sldId id="275" r:id="rId19"/>
    <p:sldId id="276" r:id="rId20"/>
  </p:sldIdLst>
  <p:sldSz cx="9601200" cy="12801600" type="A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032" userDrawn="1">
          <p15:clr>
            <a:srgbClr val="A4A3A4"/>
          </p15:clr>
        </p15:guide>
        <p15:guide id="2" pos="3024"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8FFD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2002"/>
    <p:restoredTop sz="93008"/>
  </p:normalViewPr>
  <p:slideViewPr>
    <p:cSldViewPr snapToGrid="0">
      <p:cViewPr varScale="1">
        <p:scale>
          <a:sx n="50" d="100"/>
          <a:sy n="50" d="100"/>
        </p:scale>
        <p:origin x="1056" y="176"/>
      </p:cViewPr>
      <p:guideLst>
        <p:guide orient="horz" pos="4032"/>
        <p:guide pos="3024"/>
      </p:guideLst>
    </p:cSldViewPr>
  </p:slideViewPr>
  <p:notesTextViewPr>
    <p:cViewPr>
      <p:scale>
        <a:sx n="1" d="1"/>
        <a:sy n="1" d="1"/>
      </p:scale>
      <p:origin x="0" y="0"/>
    </p:cViewPr>
  </p:notesTextViewPr>
  <p:sorterViewPr>
    <p:cViewPr>
      <p:scale>
        <a:sx n="80" d="100"/>
        <a:sy n="80" d="100"/>
      </p:scale>
      <p:origin x="0" y="0"/>
    </p:cViewPr>
  </p:sorterViewPr>
  <p:notesViewPr>
    <p:cSldViewPr snapToGrid="0" showGuides="1">
      <p:cViewPr varScale="1">
        <p:scale>
          <a:sx n="80" d="100"/>
          <a:sy n="80" d="100"/>
        </p:scale>
        <p:origin x="3176" y="20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34C7288-5FC7-FC41-B276-64123EAFF706}" type="datetimeFigureOut">
              <a:rPr lang="pt-BR" smtClean="0"/>
              <a:t>18/12/2024</a:t>
            </a:fld>
            <a:endParaRPr lang="pt-BR"/>
          </a:p>
        </p:txBody>
      </p:sp>
      <p:sp>
        <p:nvSpPr>
          <p:cNvPr id="4" name="Espaço Reservado para Imagem de Slide 3"/>
          <p:cNvSpPr>
            <a:spLocks noGrp="1" noRot="1" noChangeAspect="1"/>
          </p:cNvSpPr>
          <p:nvPr>
            <p:ph type="sldImg" idx="2"/>
          </p:nvPr>
        </p:nvSpPr>
        <p:spPr>
          <a:xfrm>
            <a:off x="2271713" y="1143000"/>
            <a:ext cx="2314575" cy="3086100"/>
          </a:xfrm>
          <a:prstGeom prst="rect">
            <a:avLst/>
          </a:prstGeom>
          <a:noFill/>
          <a:ln w="12700">
            <a:solidFill>
              <a:prstClr val="black"/>
            </a:solidFill>
          </a:ln>
        </p:spPr>
        <p:txBody>
          <a:bodyPr vert="horz" lIns="91440" tIns="45720" rIns="91440" bIns="45720" rtlCol="0" anchor="ctr"/>
          <a:lstStyle/>
          <a:p>
            <a:endParaRPr lang="pt-BR"/>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C59E7E8-C567-514A-B274-146348FF887F}" type="slidenum">
              <a:rPr lang="pt-BR" smtClean="0"/>
              <a:t>‹nº›</a:t>
            </a:fld>
            <a:endParaRPr lang="pt-BR"/>
          </a:p>
        </p:txBody>
      </p:sp>
    </p:spTree>
    <p:extLst>
      <p:ext uri="{BB962C8B-B14F-4D97-AF65-F5344CB8AC3E}">
        <p14:creationId xmlns:p14="http://schemas.microsoft.com/office/powerpoint/2010/main" val="31369037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5E5CF7-2DA9-418B-5C7C-54BD291D3C7D}"/>
            </a:ext>
          </a:extLst>
        </p:cNvPr>
        <p:cNvGrpSpPr/>
        <p:nvPr/>
      </p:nvGrpSpPr>
      <p:grpSpPr>
        <a:xfrm>
          <a:off x="0" y="0"/>
          <a:ext cx="0" cy="0"/>
          <a:chOff x="0" y="0"/>
          <a:chExt cx="0" cy="0"/>
        </a:xfrm>
      </p:grpSpPr>
      <p:sp>
        <p:nvSpPr>
          <p:cNvPr id="2" name="Espaço Reservado para Imagem de Slide 1">
            <a:extLst>
              <a:ext uri="{FF2B5EF4-FFF2-40B4-BE49-F238E27FC236}">
                <a16:creationId xmlns:a16="http://schemas.microsoft.com/office/drawing/2014/main" id="{4498078C-691F-952A-7417-6C79280FF08C}"/>
              </a:ext>
            </a:extLst>
          </p:cNvPr>
          <p:cNvSpPr>
            <a:spLocks noGrp="1" noRot="1" noChangeAspect="1"/>
          </p:cNvSpPr>
          <p:nvPr>
            <p:ph type="sldImg"/>
          </p:nvPr>
        </p:nvSpPr>
        <p:spPr/>
      </p:sp>
      <p:sp>
        <p:nvSpPr>
          <p:cNvPr id="3" name="Espaço Reservado para Anotações 2">
            <a:extLst>
              <a:ext uri="{FF2B5EF4-FFF2-40B4-BE49-F238E27FC236}">
                <a16:creationId xmlns:a16="http://schemas.microsoft.com/office/drawing/2014/main" id="{54C07243-5278-8D6E-A5E5-D873AAFA5142}"/>
              </a:ext>
            </a:extLst>
          </p:cNvPr>
          <p:cNvSpPr>
            <a:spLocks noGrp="1"/>
          </p:cNvSpPr>
          <p:nvPr>
            <p:ph type="body" idx="1"/>
          </p:nvPr>
        </p:nvSpPr>
        <p:spPr/>
        <p:txBody>
          <a:bodyPr/>
          <a:lstStyle/>
          <a:p>
            <a:endParaRPr lang="pt-BR"/>
          </a:p>
        </p:txBody>
      </p:sp>
      <p:sp>
        <p:nvSpPr>
          <p:cNvPr id="4" name="Espaço Reservado para Número de Slide 3">
            <a:extLst>
              <a:ext uri="{FF2B5EF4-FFF2-40B4-BE49-F238E27FC236}">
                <a16:creationId xmlns:a16="http://schemas.microsoft.com/office/drawing/2014/main" id="{D9158971-8653-98EF-C97A-1EE19D1CF5CC}"/>
              </a:ext>
            </a:extLst>
          </p:cNvPr>
          <p:cNvSpPr>
            <a:spLocks noGrp="1"/>
          </p:cNvSpPr>
          <p:nvPr>
            <p:ph type="sldNum" sz="quarter" idx="5"/>
          </p:nvPr>
        </p:nvSpPr>
        <p:spPr/>
        <p:txBody>
          <a:bodyPr/>
          <a:lstStyle/>
          <a:p>
            <a:fld id="{9C59E7E8-C567-514A-B274-146348FF887F}" type="slidenum">
              <a:rPr lang="pt-BR" smtClean="0"/>
              <a:t>3</a:t>
            </a:fld>
            <a:endParaRPr lang="pt-BR"/>
          </a:p>
        </p:txBody>
      </p:sp>
    </p:spTree>
    <p:extLst>
      <p:ext uri="{BB962C8B-B14F-4D97-AF65-F5344CB8AC3E}">
        <p14:creationId xmlns:p14="http://schemas.microsoft.com/office/powerpoint/2010/main" val="37726995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8DC7DD-BD3D-1D7F-182F-640F0E64E1F9}"/>
            </a:ext>
          </a:extLst>
        </p:cNvPr>
        <p:cNvGrpSpPr/>
        <p:nvPr/>
      </p:nvGrpSpPr>
      <p:grpSpPr>
        <a:xfrm>
          <a:off x="0" y="0"/>
          <a:ext cx="0" cy="0"/>
          <a:chOff x="0" y="0"/>
          <a:chExt cx="0" cy="0"/>
        </a:xfrm>
      </p:grpSpPr>
      <p:sp>
        <p:nvSpPr>
          <p:cNvPr id="2" name="Espaço Reservado para Imagem de Slide 1">
            <a:extLst>
              <a:ext uri="{FF2B5EF4-FFF2-40B4-BE49-F238E27FC236}">
                <a16:creationId xmlns:a16="http://schemas.microsoft.com/office/drawing/2014/main" id="{D3B07553-CD7F-EA48-E816-ADBBA717E59F}"/>
              </a:ext>
            </a:extLst>
          </p:cNvPr>
          <p:cNvSpPr>
            <a:spLocks noGrp="1" noRot="1" noChangeAspect="1"/>
          </p:cNvSpPr>
          <p:nvPr>
            <p:ph type="sldImg"/>
          </p:nvPr>
        </p:nvSpPr>
        <p:spPr/>
      </p:sp>
      <p:sp>
        <p:nvSpPr>
          <p:cNvPr id="3" name="Espaço Reservado para Anotações 2">
            <a:extLst>
              <a:ext uri="{FF2B5EF4-FFF2-40B4-BE49-F238E27FC236}">
                <a16:creationId xmlns:a16="http://schemas.microsoft.com/office/drawing/2014/main" id="{210E1FF3-C7C5-5EB9-336F-F9517E2E9317}"/>
              </a:ext>
            </a:extLst>
          </p:cNvPr>
          <p:cNvSpPr>
            <a:spLocks noGrp="1"/>
          </p:cNvSpPr>
          <p:nvPr>
            <p:ph type="body" idx="1"/>
          </p:nvPr>
        </p:nvSpPr>
        <p:spPr/>
        <p:txBody>
          <a:bodyPr/>
          <a:lstStyle/>
          <a:p>
            <a:endParaRPr lang="pt-BR"/>
          </a:p>
        </p:txBody>
      </p:sp>
      <p:sp>
        <p:nvSpPr>
          <p:cNvPr id="4" name="Espaço Reservado para Número de Slide 3">
            <a:extLst>
              <a:ext uri="{FF2B5EF4-FFF2-40B4-BE49-F238E27FC236}">
                <a16:creationId xmlns:a16="http://schemas.microsoft.com/office/drawing/2014/main" id="{241A57F1-907A-3C0F-203C-E3DC2F2344B8}"/>
              </a:ext>
            </a:extLst>
          </p:cNvPr>
          <p:cNvSpPr>
            <a:spLocks noGrp="1"/>
          </p:cNvSpPr>
          <p:nvPr>
            <p:ph type="sldNum" sz="quarter" idx="5"/>
          </p:nvPr>
        </p:nvSpPr>
        <p:spPr/>
        <p:txBody>
          <a:bodyPr/>
          <a:lstStyle/>
          <a:p>
            <a:fld id="{9C59E7E8-C567-514A-B274-146348FF887F}" type="slidenum">
              <a:rPr lang="pt-BR" smtClean="0"/>
              <a:t>5</a:t>
            </a:fld>
            <a:endParaRPr lang="pt-BR"/>
          </a:p>
        </p:txBody>
      </p:sp>
    </p:spTree>
    <p:extLst>
      <p:ext uri="{BB962C8B-B14F-4D97-AF65-F5344CB8AC3E}">
        <p14:creationId xmlns:p14="http://schemas.microsoft.com/office/powerpoint/2010/main" val="21172461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EC5DBF-3530-724C-BD2C-D72B6908E2B7}"/>
            </a:ext>
          </a:extLst>
        </p:cNvPr>
        <p:cNvGrpSpPr/>
        <p:nvPr/>
      </p:nvGrpSpPr>
      <p:grpSpPr>
        <a:xfrm>
          <a:off x="0" y="0"/>
          <a:ext cx="0" cy="0"/>
          <a:chOff x="0" y="0"/>
          <a:chExt cx="0" cy="0"/>
        </a:xfrm>
      </p:grpSpPr>
      <p:sp>
        <p:nvSpPr>
          <p:cNvPr id="2" name="Espaço Reservado para Imagem de Slide 1">
            <a:extLst>
              <a:ext uri="{FF2B5EF4-FFF2-40B4-BE49-F238E27FC236}">
                <a16:creationId xmlns:a16="http://schemas.microsoft.com/office/drawing/2014/main" id="{0313F653-C14C-6B51-6A3B-D52B525E3E57}"/>
              </a:ext>
            </a:extLst>
          </p:cNvPr>
          <p:cNvSpPr>
            <a:spLocks noGrp="1" noRot="1" noChangeAspect="1"/>
          </p:cNvSpPr>
          <p:nvPr>
            <p:ph type="sldImg"/>
          </p:nvPr>
        </p:nvSpPr>
        <p:spPr/>
      </p:sp>
      <p:sp>
        <p:nvSpPr>
          <p:cNvPr id="3" name="Espaço Reservado para Anotações 2">
            <a:extLst>
              <a:ext uri="{FF2B5EF4-FFF2-40B4-BE49-F238E27FC236}">
                <a16:creationId xmlns:a16="http://schemas.microsoft.com/office/drawing/2014/main" id="{2673608E-B6F2-4D1B-3816-ECCAC98E9681}"/>
              </a:ext>
            </a:extLst>
          </p:cNvPr>
          <p:cNvSpPr>
            <a:spLocks noGrp="1"/>
          </p:cNvSpPr>
          <p:nvPr>
            <p:ph type="body" idx="1"/>
          </p:nvPr>
        </p:nvSpPr>
        <p:spPr/>
        <p:txBody>
          <a:bodyPr/>
          <a:lstStyle/>
          <a:p>
            <a:endParaRPr lang="pt-BR"/>
          </a:p>
        </p:txBody>
      </p:sp>
      <p:sp>
        <p:nvSpPr>
          <p:cNvPr id="4" name="Espaço Reservado para Número de Slide 3">
            <a:extLst>
              <a:ext uri="{FF2B5EF4-FFF2-40B4-BE49-F238E27FC236}">
                <a16:creationId xmlns:a16="http://schemas.microsoft.com/office/drawing/2014/main" id="{833FC844-1E27-900B-7EA4-359BF9748A60}"/>
              </a:ext>
            </a:extLst>
          </p:cNvPr>
          <p:cNvSpPr>
            <a:spLocks noGrp="1"/>
          </p:cNvSpPr>
          <p:nvPr>
            <p:ph type="sldNum" sz="quarter" idx="5"/>
          </p:nvPr>
        </p:nvSpPr>
        <p:spPr/>
        <p:txBody>
          <a:bodyPr/>
          <a:lstStyle/>
          <a:p>
            <a:fld id="{9C59E7E8-C567-514A-B274-146348FF887F}" type="slidenum">
              <a:rPr lang="pt-BR" smtClean="0"/>
              <a:t>7</a:t>
            </a:fld>
            <a:endParaRPr lang="pt-BR"/>
          </a:p>
        </p:txBody>
      </p:sp>
    </p:spTree>
    <p:extLst>
      <p:ext uri="{BB962C8B-B14F-4D97-AF65-F5344CB8AC3E}">
        <p14:creationId xmlns:p14="http://schemas.microsoft.com/office/powerpoint/2010/main" val="19007343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69A180-66B4-7EDE-A741-4D38478C522E}"/>
            </a:ext>
          </a:extLst>
        </p:cNvPr>
        <p:cNvGrpSpPr/>
        <p:nvPr/>
      </p:nvGrpSpPr>
      <p:grpSpPr>
        <a:xfrm>
          <a:off x="0" y="0"/>
          <a:ext cx="0" cy="0"/>
          <a:chOff x="0" y="0"/>
          <a:chExt cx="0" cy="0"/>
        </a:xfrm>
      </p:grpSpPr>
      <p:sp>
        <p:nvSpPr>
          <p:cNvPr id="2" name="Espaço Reservado para Imagem de Slide 1">
            <a:extLst>
              <a:ext uri="{FF2B5EF4-FFF2-40B4-BE49-F238E27FC236}">
                <a16:creationId xmlns:a16="http://schemas.microsoft.com/office/drawing/2014/main" id="{FA3AD7F5-FABC-F7E5-05AF-99BD4A33BB33}"/>
              </a:ext>
            </a:extLst>
          </p:cNvPr>
          <p:cNvSpPr>
            <a:spLocks noGrp="1" noRot="1" noChangeAspect="1"/>
          </p:cNvSpPr>
          <p:nvPr>
            <p:ph type="sldImg"/>
          </p:nvPr>
        </p:nvSpPr>
        <p:spPr/>
      </p:sp>
      <p:sp>
        <p:nvSpPr>
          <p:cNvPr id="3" name="Espaço Reservado para Anotações 2">
            <a:extLst>
              <a:ext uri="{FF2B5EF4-FFF2-40B4-BE49-F238E27FC236}">
                <a16:creationId xmlns:a16="http://schemas.microsoft.com/office/drawing/2014/main" id="{D89ABB01-4730-7E21-9A8E-F8C570E59962}"/>
              </a:ext>
            </a:extLst>
          </p:cNvPr>
          <p:cNvSpPr>
            <a:spLocks noGrp="1"/>
          </p:cNvSpPr>
          <p:nvPr>
            <p:ph type="body" idx="1"/>
          </p:nvPr>
        </p:nvSpPr>
        <p:spPr/>
        <p:txBody>
          <a:bodyPr/>
          <a:lstStyle/>
          <a:p>
            <a:endParaRPr lang="pt-BR"/>
          </a:p>
        </p:txBody>
      </p:sp>
      <p:sp>
        <p:nvSpPr>
          <p:cNvPr id="4" name="Espaço Reservado para Número de Slide 3">
            <a:extLst>
              <a:ext uri="{FF2B5EF4-FFF2-40B4-BE49-F238E27FC236}">
                <a16:creationId xmlns:a16="http://schemas.microsoft.com/office/drawing/2014/main" id="{9B6BCDE5-B7DC-94C6-FF03-2C241DF122C9}"/>
              </a:ext>
            </a:extLst>
          </p:cNvPr>
          <p:cNvSpPr>
            <a:spLocks noGrp="1"/>
          </p:cNvSpPr>
          <p:nvPr>
            <p:ph type="sldNum" sz="quarter" idx="5"/>
          </p:nvPr>
        </p:nvSpPr>
        <p:spPr/>
        <p:txBody>
          <a:bodyPr/>
          <a:lstStyle/>
          <a:p>
            <a:fld id="{9C59E7E8-C567-514A-B274-146348FF887F}" type="slidenum">
              <a:rPr lang="pt-BR" smtClean="0"/>
              <a:t>9</a:t>
            </a:fld>
            <a:endParaRPr lang="pt-BR"/>
          </a:p>
        </p:txBody>
      </p:sp>
    </p:spTree>
    <p:extLst>
      <p:ext uri="{BB962C8B-B14F-4D97-AF65-F5344CB8AC3E}">
        <p14:creationId xmlns:p14="http://schemas.microsoft.com/office/powerpoint/2010/main" val="29335429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601840-D479-9B9C-55F0-79F81AF2B7DF}"/>
            </a:ext>
          </a:extLst>
        </p:cNvPr>
        <p:cNvGrpSpPr/>
        <p:nvPr/>
      </p:nvGrpSpPr>
      <p:grpSpPr>
        <a:xfrm>
          <a:off x="0" y="0"/>
          <a:ext cx="0" cy="0"/>
          <a:chOff x="0" y="0"/>
          <a:chExt cx="0" cy="0"/>
        </a:xfrm>
      </p:grpSpPr>
      <p:sp>
        <p:nvSpPr>
          <p:cNvPr id="2" name="Espaço Reservado para Imagem de Slide 1">
            <a:extLst>
              <a:ext uri="{FF2B5EF4-FFF2-40B4-BE49-F238E27FC236}">
                <a16:creationId xmlns:a16="http://schemas.microsoft.com/office/drawing/2014/main" id="{23469346-ED90-CB00-F0A5-2402D91A294A}"/>
              </a:ext>
            </a:extLst>
          </p:cNvPr>
          <p:cNvSpPr>
            <a:spLocks noGrp="1" noRot="1" noChangeAspect="1"/>
          </p:cNvSpPr>
          <p:nvPr>
            <p:ph type="sldImg"/>
          </p:nvPr>
        </p:nvSpPr>
        <p:spPr/>
      </p:sp>
      <p:sp>
        <p:nvSpPr>
          <p:cNvPr id="3" name="Espaço Reservado para Anotações 2">
            <a:extLst>
              <a:ext uri="{FF2B5EF4-FFF2-40B4-BE49-F238E27FC236}">
                <a16:creationId xmlns:a16="http://schemas.microsoft.com/office/drawing/2014/main" id="{CE3BABB9-819C-1F26-BF63-3893FB83A7F6}"/>
              </a:ext>
            </a:extLst>
          </p:cNvPr>
          <p:cNvSpPr>
            <a:spLocks noGrp="1"/>
          </p:cNvSpPr>
          <p:nvPr>
            <p:ph type="body" idx="1"/>
          </p:nvPr>
        </p:nvSpPr>
        <p:spPr/>
        <p:txBody>
          <a:bodyPr/>
          <a:lstStyle/>
          <a:p>
            <a:endParaRPr lang="pt-BR"/>
          </a:p>
        </p:txBody>
      </p:sp>
      <p:sp>
        <p:nvSpPr>
          <p:cNvPr id="4" name="Espaço Reservado para Número de Slide 3">
            <a:extLst>
              <a:ext uri="{FF2B5EF4-FFF2-40B4-BE49-F238E27FC236}">
                <a16:creationId xmlns:a16="http://schemas.microsoft.com/office/drawing/2014/main" id="{E1500C5B-FA06-B731-C7F2-2F416DAD2BDB}"/>
              </a:ext>
            </a:extLst>
          </p:cNvPr>
          <p:cNvSpPr>
            <a:spLocks noGrp="1"/>
          </p:cNvSpPr>
          <p:nvPr>
            <p:ph type="sldNum" sz="quarter" idx="5"/>
          </p:nvPr>
        </p:nvSpPr>
        <p:spPr/>
        <p:txBody>
          <a:bodyPr/>
          <a:lstStyle/>
          <a:p>
            <a:fld id="{9C59E7E8-C567-514A-B274-146348FF887F}" type="slidenum">
              <a:rPr lang="pt-BR" smtClean="0"/>
              <a:t>11</a:t>
            </a:fld>
            <a:endParaRPr lang="pt-BR"/>
          </a:p>
        </p:txBody>
      </p:sp>
    </p:spTree>
    <p:extLst>
      <p:ext uri="{BB962C8B-B14F-4D97-AF65-F5344CB8AC3E}">
        <p14:creationId xmlns:p14="http://schemas.microsoft.com/office/powerpoint/2010/main" val="38195675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C05818-1E9F-A35B-407B-1AC686031CA8}"/>
            </a:ext>
          </a:extLst>
        </p:cNvPr>
        <p:cNvGrpSpPr/>
        <p:nvPr/>
      </p:nvGrpSpPr>
      <p:grpSpPr>
        <a:xfrm>
          <a:off x="0" y="0"/>
          <a:ext cx="0" cy="0"/>
          <a:chOff x="0" y="0"/>
          <a:chExt cx="0" cy="0"/>
        </a:xfrm>
      </p:grpSpPr>
      <p:sp>
        <p:nvSpPr>
          <p:cNvPr id="2" name="Espaço Reservado para Imagem de Slide 1">
            <a:extLst>
              <a:ext uri="{FF2B5EF4-FFF2-40B4-BE49-F238E27FC236}">
                <a16:creationId xmlns:a16="http://schemas.microsoft.com/office/drawing/2014/main" id="{1233A226-DE2F-4079-F032-F2C6827E702A}"/>
              </a:ext>
            </a:extLst>
          </p:cNvPr>
          <p:cNvSpPr>
            <a:spLocks noGrp="1" noRot="1" noChangeAspect="1"/>
          </p:cNvSpPr>
          <p:nvPr>
            <p:ph type="sldImg"/>
          </p:nvPr>
        </p:nvSpPr>
        <p:spPr/>
      </p:sp>
      <p:sp>
        <p:nvSpPr>
          <p:cNvPr id="3" name="Espaço Reservado para Anotações 2">
            <a:extLst>
              <a:ext uri="{FF2B5EF4-FFF2-40B4-BE49-F238E27FC236}">
                <a16:creationId xmlns:a16="http://schemas.microsoft.com/office/drawing/2014/main" id="{FF90EBB4-EEE6-5E84-D772-8C432A816898}"/>
              </a:ext>
            </a:extLst>
          </p:cNvPr>
          <p:cNvSpPr>
            <a:spLocks noGrp="1"/>
          </p:cNvSpPr>
          <p:nvPr>
            <p:ph type="body" idx="1"/>
          </p:nvPr>
        </p:nvSpPr>
        <p:spPr/>
        <p:txBody>
          <a:bodyPr/>
          <a:lstStyle/>
          <a:p>
            <a:endParaRPr lang="pt-BR"/>
          </a:p>
        </p:txBody>
      </p:sp>
      <p:sp>
        <p:nvSpPr>
          <p:cNvPr id="4" name="Espaço Reservado para Número de Slide 3">
            <a:extLst>
              <a:ext uri="{FF2B5EF4-FFF2-40B4-BE49-F238E27FC236}">
                <a16:creationId xmlns:a16="http://schemas.microsoft.com/office/drawing/2014/main" id="{99AC494E-D6E3-738E-FD46-3DC50243C812}"/>
              </a:ext>
            </a:extLst>
          </p:cNvPr>
          <p:cNvSpPr>
            <a:spLocks noGrp="1"/>
          </p:cNvSpPr>
          <p:nvPr>
            <p:ph type="sldNum" sz="quarter" idx="5"/>
          </p:nvPr>
        </p:nvSpPr>
        <p:spPr/>
        <p:txBody>
          <a:bodyPr/>
          <a:lstStyle/>
          <a:p>
            <a:fld id="{9C59E7E8-C567-514A-B274-146348FF887F}" type="slidenum">
              <a:rPr lang="pt-BR" smtClean="0"/>
              <a:t>13</a:t>
            </a:fld>
            <a:endParaRPr lang="pt-BR"/>
          </a:p>
        </p:txBody>
      </p:sp>
    </p:spTree>
    <p:extLst>
      <p:ext uri="{BB962C8B-B14F-4D97-AF65-F5344CB8AC3E}">
        <p14:creationId xmlns:p14="http://schemas.microsoft.com/office/powerpoint/2010/main" val="3968796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E2ADDF-BCE1-82FA-58CD-100A283A0FE6}"/>
            </a:ext>
          </a:extLst>
        </p:cNvPr>
        <p:cNvGrpSpPr/>
        <p:nvPr/>
      </p:nvGrpSpPr>
      <p:grpSpPr>
        <a:xfrm>
          <a:off x="0" y="0"/>
          <a:ext cx="0" cy="0"/>
          <a:chOff x="0" y="0"/>
          <a:chExt cx="0" cy="0"/>
        </a:xfrm>
      </p:grpSpPr>
      <p:sp>
        <p:nvSpPr>
          <p:cNvPr id="2" name="Espaço Reservado para Imagem de Slide 1">
            <a:extLst>
              <a:ext uri="{FF2B5EF4-FFF2-40B4-BE49-F238E27FC236}">
                <a16:creationId xmlns:a16="http://schemas.microsoft.com/office/drawing/2014/main" id="{33BDF718-D0CA-CC0A-00FB-8BEC26DD9A61}"/>
              </a:ext>
            </a:extLst>
          </p:cNvPr>
          <p:cNvSpPr>
            <a:spLocks noGrp="1" noRot="1" noChangeAspect="1"/>
          </p:cNvSpPr>
          <p:nvPr>
            <p:ph type="sldImg"/>
          </p:nvPr>
        </p:nvSpPr>
        <p:spPr/>
      </p:sp>
      <p:sp>
        <p:nvSpPr>
          <p:cNvPr id="3" name="Espaço Reservado para Anotações 2">
            <a:extLst>
              <a:ext uri="{FF2B5EF4-FFF2-40B4-BE49-F238E27FC236}">
                <a16:creationId xmlns:a16="http://schemas.microsoft.com/office/drawing/2014/main" id="{9780DC94-4211-29D4-6DBD-85960A22A639}"/>
              </a:ext>
            </a:extLst>
          </p:cNvPr>
          <p:cNvSpPr>
            <a:spLocks noGrp="1"/>
          </p:cNvSpPr>
          <p:nvPr>
            <p:ph type="body" idx="1"/>
          </p:nvPr>
        </p:nvSpPr>
        <p:spPr/>
        <p:txBody>
          <a:bodyPr/>
          <a:lstStyle/>
          <a:p>
            <a:endParaRPr lang="pt-BR"/>
          </a:p>
        </p:txBody>
      </p:sp>
      <p:sp>
        <p:nvSpPr>
          <p:cNvPr id="4" name="Espaço Reservado para Número de Slide 3">
            <a:extLst>
              <a:ext uri="{FF2B5EF4-FFF2-40B4-BE49-F238E27FC236}">
                <a16:creationId xmlns:a16="http://schemas.microsoft.com/office/drawing/2014/main" id="{2C37233F-F525-1F02-F977-66ECE0EDDBB2}"/>
              </a:ext>
            </a:extLst>
          </p:cNvPr>
          <p:cNvSpPr>
            <a:spLocks noGrp="1"/>
          </p:cNvSpPr>
          <p:nvPr>
            <p:ph type="sldNum" sz="quarter" idx="5"/>
          </p:nvPr>
        </p:nvSpPr>
        <p:spPr/>
        <p:txBody>
          <a:bodyPr/>
          <a:lstStyle/>
          <a:p>
            <a:fld id="{9C59E7E8-C567-514A-B274-146348FF887F}" type="slidenum">
              <a:rPr lang="pt-BR" smtClean="0"/>
              <a:t>15</a:t>
            </a:fld>
            <a:endParaRPr lang="pt-BR"/>
          </a:p>
        </p:txBody>
      </p:sp>
    </p:spTree>
    <p:extLst>
      <p:ext uri="{BB962C8B-B14F-4D97-AF65-F5344CB8AC3E}">
        <p14:creationId xmlns:p14="http://schemas.microsoft.com/office/powerpoint/2010/main" val="16994839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E4657F-9F13-E31A-CFEA-6C92B8C0BF65}"/>
            </a:ext>
          </a:extLst>
        </p:cNvPr>
        <p:cNvGrpSpPr/>
        <p:nvPr/>
      </p:nvGrpSpPr>
      <p:grpSpPr>
        <a:xfrm>
          <a:off x="0" y="0"/>
          <a:ext cx="0" cy="0"/>
          <a:chOff x="0" y="0"/>
          <a:chExt cx="0" cy="0"/>
        </a:xfrm>
      </p:grpSpPr>
      <p:sp>
        <p:nvSpPr>
          <p:cNvPr id="2" name="Espaço Reservado para Imagem de Slide 1">
            <a:extLst>
              <a:ext uri="{FF2B5EF4-FFF2-40B4-BE49-F238E27FC236}">
                <a16:creationId xmlns:a16="http://schemas.microsoft.com/office/drawing/2014/main" id="{92EFDCB9-3A60-8A2A-48C8-0DBACBB526D3}"/>
              </a:ext>
            </a:extLst>
          </p:cNvPr>
          <p:cNvSpPr>
            <a:spLocks noGrp="1" noRot="1" noChangeAspect="1"/>
          </p:cNvSpPr>
          <p:nvPr>
            <p:ph type="sldImg"/>
          </p:nvPr>
        </p:nvSpPr>
        <p:spPr/>
      </p:sp>
      <p:sp>
        <p:nvSpPr>
          <p:cNvPr id="3" name="Espaço Reservado para Anotações 2">
            <a:extLst>
              <a:ext uri="{FF2B5EF4-FFF2-40B4-BE49-F238E27FC236}">
                <a16:creationId xmlns:a16="http://schemas.microsoft.com/office/drawing/2014/main" id="{34E8F3DE-2AEF-D950-7803-AF228CC8D3EA}"/>
              </a:ext>
            </a:extLst>
          </p:cNvPr>
          <p:cNvSpPr>
            <a:spLocks noGrp="1"/>
          </p:cNvSpPr>
          <p:nvPr>
            <p:ph type="body" idx="1"/>
          </p:nvPr>
        </p:nvSpPr>
        <p:spPr/>
        <p:txBody>
          <a:bodyPr/>
          <a:lstStyle/>
          <a:p>
            <a:endParaRPr lang="pt-BR"/>
          </a:p>
        </p:txBody>
      </p:sp>
      <p:sp>
        <p:nvSpPr>
          <p:cNvPr id="4" name="Espaço Reservado para Número de Slide 3">
            <a:extLst>
              <a:ext uri="{FF2B5EF4-FFF2-40B4-BE49-F238E27FC236}">
                <a16:creationId xmlns:a16="http://schemas.microsoft.com/office/drawing/2014/main" id="{B8F09DF9-DB18-F166-D48A-D1BDF954335E}"/>
              </a:ext>
            </a:extLst>
          </p:cNvPr>
          <p:cNvSpPr>
            <a:spLocks noGrp="1"/>
          </p:cNvSpPr>
          <p:nvPr>
            <p:ph type="sldNum" sz="quarter" idx="5"/>
          </p:nvPr>
        </p:nvSpPr>
        <p:spPr/>
        <p:txBody>
          <a:bodyPr/>
          <a:lstStyle/>
          <a:p>
            <a:fld id="{9C59E7E8-C567-514A-B274-146348FF887F}" type="slidenum">
              <a:rPr lang="pt-BR" smtClean="0"/>
              <a:t>17</a:t>
            </a:fld>
            <a:endParaRPr lang="pt-BR"/>
          </a:p>
        </p:txBody>
      </p:sp>
    </p:spTree>
    <p:extLst>
      <p:ext uri="{BB962C8B-B14F-4D97-AF65-F5344CB8AC3E}">
        <p14:creationId xmlns:p14="http://schemas.microsoft.com/office/powerpoint/2010/main" val="24597524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C49AD8-8329-FDC7-C750-CF3EC0E1DAA8}"/>
            </a:ext>
          </a:extLst>
        </p:cNvPr>
        <p:cNvGrpSpPr/>
        <p:nvPr/>
      </p:nvGrpSpPr>
      <p:grpSpPr>
        <a:xfrm>
          <a:off x="0" y="0"/>
          <a:ext cx="0" cy="0"/>
          <a:chOff x="0" y="0"/>
          <a:chExt cx="0" cy="0"/>
        </a:xfrm>
      </p:grpSpPr>
      <p:sp>
        <p:nvSpPr>
          <p:cNvPr id="2" name="Espaço Reservado para Imagem de Slide 1">
            <a:extLst>
              <a:ext uri="{FF2B5EF4-FFF2-40B4-BE49-F238E27FC236}">
                <a16:creationId xmlns:a16="http://schemas.microsoft.com/office/drawing/2014/main" id="{3F8AD7C3-3C29-47A8-2BEF-2BE78A715F3C}"/>
              </a:ext>
            </a:extLst>
          </p:cNvPr>
          <p:cNvSpPr>
            <a:spLocks noGrp="1" noRot="1" noChangeAspect="1"/>
          </p:cNvSpPr>
          <p:nvPr>
            <p:ph type="sldImg"/>
          </p:nvPr>
        </p:nvSpPr>
        <p:spPr/>
      </p:sp>
      <p:sp>
        <p:nvSpPr>
          <p:cNvPr id="3" name="Espaço Reservado para Anotações 2">
            <a:extLst>
              <a:ext uri="{FF2B5EF4-FFF2-40B4-BE49-F238E27FC236}">
                <a16:creationId xmlns:a16="http://schemas.microsoft.com/office/drawing/2014/main" id="{9E1A2496-5190-A3EB-5B96-07C2C1495DC2}"/>
              </a:ext>
            </a:extLst>
          </p:cNvPr>
          <p:cNvSpPr>
            <a:spLocks noGrp="1"/>
          </p:cNvSpPr>
          <p:nvPr>
            <p:ph type="body" idx="1"/>
          </p:nvPr>
        </p:nvSpPr>
        <p:spPr/>
        <p:txBody>
          <a:bodyPr/>
          <a:lstStyle/>
          <a:p>
            <a:endParaRPr lang="pt-BR"/>
          </a:p>
        </p:txBody>
      </p:sp>
      <p:sp>
        <p:nvSpPr>
          <p:cNvPr id="4" name="Espaço Reservado para Número de Slide 3">
            <a:extLst>
              <a:ext uri="{FF2B5EF4-FFF2-40B4-BE49-F238E27FC236}">
                <a16:creationId xmlns:a16="http://schemas.microsoft.com/office/drawing/2014/main" id="{BF0CCB26-1C3D-3FD2-455B-016655CBD658}"/>
              </a:ext>
            </a:extLst>
          </p:cNvPr>
          <p:cNvSpPr>
            <a:spLocks noGrp="1"/>
          </p:cNvSpPr>
          <p:nvPr>
            <p:ph type="sldNum" sz="quarter" idx="5"/>
          </p:nvPr>
        </p:nvSpPr>
        <p:spPr/>
        <p:txBody>
          <a:bodyPr/>
          <a:lstStyle/>
          <a:p>
            <a:fld id="{9C59E7E8-C567-514A-B274-146348FF887F}" type="slidenum">
              <a:rPr lang="pt-BR" smtClean="0"/>
              <a:t>19</a:t>
            </a:fld>
            <a:endParaRPr lang="pt-BR"/>
          </a:p>
        </p:txBody>
      </p:sp>
    </p:spTree>
    <p:extLst>
      <p:ext uri="{BB962C8B-B14F-4D97-AF65-F5344CB8AC3E}">
        <p14:creationId xmlns:p14="http://schemas.microsoft.com/office/powerpoint/2010/main" val="42415865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720090" y="2095078"/>
            <a:ext cx="8161020" cy="4456853"/>
          </a:xfrm>
        </p:spPr>
        <p:txBody>
          <a:bodyPr anchor="b"/>
          <a:lstStyle>
            <a:lvl1pPr algn="ctr">
              <a:defRPr sz="6300"/>
            </a:lvl1pPr>
          </a:lstStyle>
          <a:p>
            <a:r>
              <a:rPr lang="pt-BR"/>
              <a:t>Clique para editar o título Mestre</a:t>
            </a:r>
            <a:endParaRPr lang="en-US" dirty="0"/>
          </a:p>
        </p:txBody>
      </p:sp>
      <p:sp>
        <p:nvSpPr>
          <p:cNvPr id="3" name="Subtitle 2"/>
          <p:cNvSpPr>
            <a:spLocks noGrp="1"/>
          </p:cNvSpPr>
          <p:nvPr>
            <p:ph type="subTitle" idx="1"/>
          </p:nvPr>
        </p:nvSpPr>
        <p:spPr>
          <a:xfrm>
            <a:off x="1200150" y="6723804"/>
            <a:ext cx="7200900" cy="3090756"/>
          </a:xfrm>
        </p:spPr>
        <p:txBody>
          <a:bodyPr/>
          <a:lstStyle>
            <a:lvl1pPr marL="0" indent="0" algn="ctr">
              <a:buNone/>
              <a:defRPr sz="2520"/>
            </a:lvl1pPr>
            <a:lvl2pPr marL="480060" indent="0" algn="ctr">
              <a:buNone/>
              <a:defRPr sz="2100"/>
            </a:lvl2pPr>
            <a:lvl3pPr marL="960120" indent="0" algn="ctr">
              <a:buNone/>
              <a:defRPr sz="1890"/>
            </a:lvl3pPr>
            <a:lvl4pPr marL="1440180" indent="0" algn="ctr">
              <a:buNone/>
              <a:defRPr sz="1680"/>
            </a:lvl4pPr>
            <a:lvl5pPr marL="1920240" indent="0" algn="ctr">
              <a:buNone/>
              <a:defRPr sz="1680"/>
            </a:lvl5pPr>
            <a:lvl6pPr marL="2400300" indent="0" algn="ctr">
              <a:buNone/>
              <a:defRPr sz="1680"/>
            </a:lvl6pPr>
            <a:lvl7pPr marL="2880360" indent="0" algn="ctr">
              <a:buNone/>
              <a:defRPr sz="1680"/>
            </a:lvl7pPr>
            <a:lvl8pPr marL="3360420" indent="0" algn="ctr">
              <a:buNone/>
              <a:defRPr sz="1680"/>
            </a:lvl8pPr>
            <a:lvl9pPr marL="3840480" indent="0" algn="ctr">
              <a:buNone/>
              <a:defRPr sz="1680"/>
            </a:lvl9pPr>
          </a:lstStyle>
          <a:p>
            <a:r>
              <a:rPr lang="pt-BR"/>
              <a:t>Clique para editar o estilo do subtítulo Mestre</a:t>
            </a:r>
            <a:endParaRPr lang="en-US" dirty="0"/>
          </a:p>
        </p:txBody>
      </p:sp>
      <p:sp>
        <p:nvSpPr>
          <p:cNvPr id="4" name="Date Placeholder 3"/>
          <p:cNvSpPr>
            <a:spLocks noGrp="1"/>
          </p:cNvSpPr>
          <p:nvPr>
            <p:ph type="dt" sz="half" idx="10"/>
          </p:nvPr>
        </p:nvSpPr>
        <p:spPr/>
        <p:txBody>
          <a:bodyPr/>
          <a:lstStyle/>
          <a:p>
            <a:fld id="{541FC9F4-1E7D-8B41-87E1-31F83447FA77}" type="datetime1">
              <a:rPr lang="pt-BR" smtClean="0"/>
              <a:t>19/12/2024</a:t>
            </a:fld>
            <a:endParaRPr lang="pt-BR"/>
          </a:p>
        </p:txBody>
      </p:sp>
      <p:sp>
        <p:nvSpPr>
          <p:cNvPr id="5" name="Footer Placeholder 4"/>
          <p:cNvSpPr>
            <a:spLocks noGrp="1"/>
          </p:cNvSpPr>
          <p:nvPr>
            <p:ph type="ftr" sz="quarter" idx="11"/>
          </p:nvPr>
        </p:nvSpPr>
        <p:spPr/>
        <p:txBody>
          <a:bodyPr/>
          <a:lstStyle/>
          <a:p>
            <a:r>
              <a:rPr lang="pt-BR"/>
              <a:t>Códigos Verdes - Diogo Rodrigues</a:t>
            </a:r>
          </a:p>
        </p:txBody>
      </p:sp>
      <p:sp>
        <p:nvSpPr>
          <p:cNvPr id="6" name="Slide Number Placeholder 5"/>
          <p:cNvSpPr>
            <a:spLocks noGrp="1"/>
          </p:cNvSpPr>
          <p:nvPr>
            <p:ph type="sldNum" sz="quarter" idx="12"/>
          </p:nvPr>
        </p:nvSpPr>
        <p:spPr/>
        <p:txBody>
          <a:bodyPr/>
          <a:lstStyle/>
          <a:p>
            <a:fld id="{4657DEBD-E6A8-A446-AC3B-F15FFC73A065}" type="slidenum">
              <a:rPr lang="pt-BR" smtClean="0"/>
              <a:t>‹nº›</a:t>
            </a:fld>
            <a:endParaRPr lang="pt-BR"/>
          </a:p>
        </p:txBody>
      </p:sp>
    </p:spTree>
    <p:extLst>
      <p:ext uri="{BB962C8B-B14F-4D97-AF65-F5344CB8AC3E}">
        <p14:creationId xmlns:p14="http://schemas.microsoft.com/office/powerpoint/2010/main" val="14075337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Vertical Text Placeholder 2"/>
          <p:cNvSpPr>
            <a:spLocks noGrp="1"/>
          </p:cNvSpPr>
          <p:nvPr>
            <p:ph type="body" orient="vert" idx="1"/>
          </p:nvPr>
        </p:nvSpPr>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3941A0D3-ED81-874D-ABA5-9C6EE0283974}" type="datetime1">
              <a:rPr lang="pt-BR" smtClean="0"/>
              <a:t>19/12/2024</a:t>
            </a:fld>
            <a:endParaRPr lang="pt-BR"/>
          </a:p>
        </p:txBody>
      </p:sp>
      <p:sp>
        <p:nvSpPr>
          <p:cNvPr id="5" name="Footer Placeholder 4"/>
          <p:cNvSpPr>
            <a:spLocks noGrp="1"/>
          </p:cNvSpPr>
          <p:nvPr>
            <p:ph type="ftr" sz="quarter" idx="11"/>
          </p:nvPr>
        </p:nvSpPr>
        <p:spPr/>
        <p:txBody>
          <a:bodyPr/>
          <a:lstStyle/>
          <a:p>
            <a:r>
              <a:rPr lang="pt-BR"/>
              <a:t>Códigos Verdes - Diogo Rodrigues</a:t>
            </a:r>
          </a:p>
        </p:txBody>
      </p:sp>
      <p:sp>
        <p:nvSpPr>
          <p:cNvPr id="6" name="Slide Number Placeholder 5"/>
          <p:cNvSpPr>
            <a:spLocks noGrp="1"/>
          </p:cNvSpPr>
          <p:nvPr>
            <p:ph type="sldNum" sz="quarter" idx="12"/>
          </p:nvPr>
        </p:nvSpPr>
        <p:spPr/>
        <p:txBody>
          <a:bodyPr/>
          <a:lstStyle/>
          <a:p>
            <a:fld id="{4657DEBD-E6A8-A446-AC3B-F15FFC73A065}" type="slidenum">
              <a:rPr lang="pt-BR" smtClean="0"/>
              <a:t>‹nº›</a:t>
            </a:fld>
            <a:endParaRPr lang="pt-BR"/>
          </a:p>
        </p:txBody>
      </p:sp>
    </p:spTree>
    <p:extLst>
      <p:ext uri="{BB962C8B-B14F-4D97-AF65-F5344CB8AC3E}">
        <p14:creationId xmlns:p14="http://schemas.microsoft.com/office/powerpoint/2010/main" val="14291878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70859" y="681567"/>
            <a:ext cx="2070259" cy="10848764"/>
          </a:xfrm>
        </p:spPr>
        <p:txBody>
          <a:bodyPr vert="eaVert"/>
          <a:lstStyle/>
          <a:p>
            <a:r>
              <a:rPr lang="pt-BR"/>
              <a:t>Clique para editar o título Mestre</a:t>
            </a:r>
            <a:endParaRPr lang="en-US" dirty="0"/>
          </a:p>
        </p:txBody>
      </p:sp>
      <p:sp>
        <p:nvSpPr>
          <p:cNvPr id="3" name="Vertical Text Placeholder 2"/>
          <p:cNvSpPr>
            <a:spLocks noGrp="1"/>
          </p:cNvSpPr>
          <p:nvPr>
            <p:ph type="body" orient="vert" idx="1"/>
          </p:nvPr>
        </p:nvSpPr>
        <p:spPr>
          <a:xfrm>
            <a:off x="660083" y="681567"/>
            <a:ext cx="6090761" cy="10848764"/>
          </a:xfrm>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78BF2FC2-20DA-6C4D-BA7F-36356E4D4C27}" type="datetime1">
              <a:rPr lang="pt-BR" smtClean="0"/>
              <a:t>19/12/2024</a:t>
            </a:fld>
            <a:endParaRPr lang="pt-BR"/>
          </a:p>
        </p:txBody>
      </p:sp>
      <p:sp>
        <p:nvSpPr>
          <p:cNvPr id="5" name="Footer Placeholder 4"/>
          <p:cNvSpPr>
            <a:spLocks noGrp="1"/>
          </p:cNvSpPr>
          <p:nvPr>
            <p:ph type="ftr" sz="quarter" idx="11"/>
          </p:nvPr>
        </p:nvSpPr>
        <p:spPr/>
        <p:txBody>
          <a:bodyPr/>
          <a:lstStyle/>
          <a:p>
            <a:r>
              <a:rPr lang="pt-BR"/>
              <a:t>Códigos Verdes - Diogo Rodrigues</a:t>
            </a:r>
          </a:p>
        </p:txBody>
      </p:sp>
      <p:sp>
        <p:nvSpPr>
          <p:cNvPr id="6" name="Slide Number Placeholder 5"/>
          <p:cNvSpPr>
            <a:spLocks noGrp="1"/>
          </p:cNvSpPr>
          <p:nvPr>
            <p:ph type="sldNum" sz="quarter" idx="12"/>
          </p:nvPr>
        </p:nvSpPr>
        <p:spPr/>
        <p:txBody>
          <a:bodyPr/>
          <a:lstStyle/>
          <a:p>
            <a:fld id="{4657DEBD-E6A8-A446-AC3B-F15FFC73A065}" type="slidenum">
              <a:rPr lang="pt-BR" smtClean="0"/>
              <a:t>‹nº›</a:t>
            </a:fld>
            <a:endParaRPr lang="pt-BR"/>
          </a:p>
        </p:txBody>
      </p:sp>
    </p:spTree>
    <p:extLst>
      <p:ext uri="{BB962C8B-B14F-4D97-AF65-F5344CB8AC3E}">
        <p14:creationId xmlns:p14="http://schemas.microsoft.com/office/powerpoint/2010/main" val="18851300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Content Placeholder 2"/>
          <p:cNvSpPr>
            <a:spLocks noGrp="1"/>
          </p:cNvSpPr>
          <p:nvPr>
            <p:ph idx="1"/>
          </p:nvPr>
        </p:nvSpPr>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0D2C587A-D227-674D-81B1-45B70C177C1A}" type="datetime1">
              <a:rPr lang="pt-BR" smtClean="0"/>
              <a:t>19/12/2024</a:t>
            </a:fld>
            <a:endParaRPr lang="pt-BR"/>
          </a:p>
        </p:txBody>
      </p:sp>
      <p:sp>
        <p:nvSpPr>
          <p:cNvPr id="5" name="Footer Placeholder 4"/>
          <p:cNvSpPr>
            <a:spLocks noGrp="1"/>
          </p:cNvSpPr>
          <p:nvPr>
            <p:ph type="ftr" sz="quarter" idx="11"/>
          </p:nvPr>
        </p:nvSpPr>
        <p:spPr/>
        <p:txBody>
          <a:bodyPr/>
          <a:lstStyle/>
          <a:p>
            <a:r>
              <a:rPr lang="pt-BR"/>
              <a:t>Códigos Verdes - Diogo Rodrigues</a:t>
            </a:r>
          </a:p>
        </p:txBody>
      </p:sp>
      <p:sp>
        <p:nvSpPr>
          <p:cNvPr id="6" name="Slide Number Placeholder 5"/>
          <p:cNvSpPr>
            <a:spLocks noGrp="1"/>
          </p:cNvSpPr>
          <p:nvPr>
            <p:ph type="sldNum" sz="quarter" idx="12"/>
          </p:nvPr>
        </p:nvSpPr>
        <p:spPr/>
        <p:txBody>
          <a:bodyPr/>
          <a:lstStyle/>
          <a:p>
            <a:fld id="{4657DEBD-E6A8-A446-AC3B-F15FFC73A065}" type="slidenum">
              <a:rPr lang="pt-BR" smtClean="0"/>
              <a:t>‹nº›</a:t>
            </a:fld>
            <a:endParaRPr lang="pt-BR"/>
          </a:p>
        </p:txBody>
      </p:sp>
    </p:spTree>
    <p:extLst>
      <p:ext uri="{BB962C8B-B14F-4D97-AF65-F5344CB8AC3E}">
        <p14:creationId xmlns:p14="http://schemas.microsoft.com/office/powerpoint/2010/main" val="767641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itle 1"/>
          <p:cNvSpPr>
            <a:spLocks noGrp="1"/>
          </p:cNvSpPr>
          <p:nvPr>
            <p:ph type="title"/>
          </p:nvPr>
        </p:nvSpPr>
        <p:spPr>
          <a:xfrm>
            <a:off x="655082" y="3191514"/>
            <a:ext cx="8281035" cy="5325109"/>
          </a:xfrm>
        </p:spPr>
        <p:txBody>
          <a:bodyPr anchor="b"/>
          <a:lstStyle>
            <a:lvl1pPr>
              <a:defRPr sz="6300"/>
            </a:lvl1pPr>
          </a:lstStyle>
          <a:p>
            <a:r>
              <a:rPr lang="pt-BR"/>
              <a:t>Clique para editar o título Mestre</a:t>
            </a:r>
            <a:endParaRPr lang="en-US" dirty="0"/>
          </a:p>
        </p:txBody>
      </p:sp>
      <p:sp>
        <p:nvSpPr>
          <p:cNvPr id="3" name="Text Placeholder 2"/>
          <p:cNvSpPr>
            <a:spLocks noGrp="1"/>
          </p:cNvSpPr>
          <p:nvPr>
            <p:ph type="body" idx="1"/>
          </p:nvPr>
        </p:nvSpPr>
        <p:spPr>
          <a:xfrm>
            <a:off x="655082" y="8567000"/>
            <a:ext cx="8281035" cy="2800349"/>
          </a:xfrm>
        </p:spPr>
        <p:txBody>
          <a:bodyPr/>
          <a:lstStyle>
            <a:lvl1pPr marL="0" indent="0">
              <a:buNone/>
              <a:defRPr sz="2520">
                <a:solidFill>
                  <a:schemeClr val="tx1">
                    <a:tint val="82000"/>
                  </a:schemeClr>
                </a:solidFill>
              </a:defRPr>
            </a:lvl1pPr>
            <a:lvl2pPr marL="480060" indent="0">
              <a:buNone/>
              <a:defRPr sz="2100">
                <a:solidFill>
                  <a:schemeClr val="tx1">
                    <a:tint val="82000"/>
                  </a:schemeClr>
                </a:solidFill>
              </a:defRPr>
            </a:lvl2pPr>
            <a:lvl3pPr marL="960120" indent="0">
              <a:buNone/>
              <a:defRPr sz="1890">
                <a:solidFill>
                  <a:schemeClr val="tx1">
                    <a:tint val="82000"/>
                  </a:schemeClr>
                </a:solidFill>
              </a:defRPr>
            </a:lvl3pPr>
            <a:lvl4pPr marL="1440180" indent="0">
              <a:buNone/>
              <a:defRPr sz="1680">
                <a:solidFill>
                  <a:schemeClr val="tx1">
                    <a:tint val="82000"/>
                  </a:schemeClr>
                </a:solidFill>
              </a:defRPr>
            </a:lvl4pPr>
            <a:lvl5pPr marL="1920240" indent="0">
              <a:buNone/>
              <a:defRPr sz="1680">
                <a:solidFill>
                  <a:schemeClr val="tx1">
                    <a:tint val="82000"/>
                  </a:schemeClr>
                </a:solidFill>
              </a:defRPr>
            </a:lvl5pPr>
            <a:lvl6pPr marL="2400300" indent="0">
              <a:buNone/>
              <a:defRPr sz="1680">
                <a:solidFill>
                  <a:schemeClr val="tx1">
                    <a:tint val="82000"/>
                  </a:schemeClr>
                </a:solidFill>
              </a:defRPr>
            </a:lvl6pPr>
            <a:lvl7pPr marL="2880360" indent="0">
              <a:buNone/>
              <a:defRPr sz="1680">
                <a:solidFill>
                  <a:schemeClr val="tx1">
                    <a:tint val="82000"/>
                  </a:schemeClr>
                </a:solidFill>
              </a:defRPr>
            </a:lvl7pPr>
            <a:lvl8pPr marL="3360420" indent="0">
              <a:buNone/>
              <a:defRPr sz="1680">
                <a:solidFill>
                  <a:schemeClr val="tx1">
                    <a:tint val="82000"/>
                  </a:schemeClr>
                </a:solidFill>
              </a:defRPr>
            </a:lvl8pPr>
            <a:lvl9pPr marL="3840480" indent="0">
              <a:buNone/>
              <a:defRPr sz="1680">
                <a:solidFill>
                  <a:schemeClr val="tx1">
                    <a:tint val="82000"/>
                  </a:schemeClr>
                </a:solidFill>
              </a:defRPr>
            </a:lvl9pPr>
          </a:lstStyle>
          <a:p>
            <a:pPr lvl="0"/>
            <a:r>
              <a:rPr lang="pt-BR"/>
              <a:t>Clique para editar os estilos de texto Mestres</a:t>
            </a:r>
          </a:p>
        </p:txBody>
      </p:sp>
      <p:sp>
        <p:nvSpPr>
          <p:cNvPr id="4" name="Date Placeholder 3"/>
          <p:cNvSpPr>
            <a:spLocks noGrp="1"/>
          </p:cNvSpPr>
          <p:nvPr>
            <p:ph type="dt" sz="half" idx="10"/>
          </p:nvPr>
        </p:nvSpPr>
        <p:spPr/>
        <p:txBody>
          <a:bodyPr/>
          <a:lstStyle/>
          <a:p>
            <a:fld id="{5F61F282-7CB0-E749-8B47-33CF38C13251}" type="datetime1">
              <a:rPr lang="pt-BR" smtClean="0"/>
              <a:t>19/12/2024</a:t>
            </a:fld>
            <a:endParaRPr lang="pt-BR"/>
          </a:p>
        </p:txBody>
      </p:sp>
      <p:sp>
        <p:nvSpPr>
          <p:cNvPr id="5" name="Footer Placeholder 4"/>
          <p:cNvSpPr>
            <a:spLocks noGrp="1"/>
          </p:cNvSpPr>
          <p:nvPr>
            <p:ph type="ftr" sz="quarter" idx="11"/>
          </p:nvPr>
        </p:nvSpPr>
        <p:spPr/>
        <p:txBody>
          <a:bodyPr/>
          <a:lstStyle/>
          <a:p>
            <a:r>
              <a:rPr lang="pt-BR"/>
              <a:t>Códigos Verdes - Diogo Rodrigues</a:t>
            </a:r>
          </a:p>
        </p:txBody>
      </p:sp>
      <p:sp>
        <p:nvSpPr>
          <p:cNvPr id="6" name="Slide Number Placeholder 5"/>
          <p:cNvSpPr>
            <a:spLocks noGrp="1"/>
          </p:cNvSpPr>
          <p:nvPr>
            <p:ph type="sldNum" sz="quarter" idx="12"/>
          </p:nvPr>
        </p:nvSpPr>
        <p:spPr/>
        <p:txBody>
          <a:bodyPr/>
          <a:lstStyle/>
          <a:p>
            <a:fld id="{4657DEBD-E6A8-A446-AC3B-F15FFC73A065}" type="slidenum">
              <a:rPr lang="pt-BR" smtClean="0"/>
              <a:t>‹nº›</a:t>
            </a:fld>
            <a:endParaRPr lang="pt-BR"/>
          </a:p>
        </p:txBody>
      </p:sp>
    </p:spTree>
    <p:extLst>
      <p:ext uri="{BB962C8B-B14F-4D97-AF65-F5344CB8AC3E}">
        <p14:creationId xmlns:p14="http://schemas.microsoft.com/office/powerpoint/2010/main" val="1415250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Content Placeholder 2"/>
          <p:cNvSpPr>
            <a:spLocks noGrp="1"/>
          </p:cNvSpPr>
          <p:nvPr>
            <p:ph sz="half" idx="1"/>
          </p:nvPr>
        </p:nvSpPr>
        <p:spPr>
          <a:xfrm>
            <a:off x="660083" y="3407833"/>
            <a:ext cx="4080510" cy="812249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Content Placeholder 3"/>
          <p:cNvSpPr>
            <a:spLocks noGrp="1"/>
          </p:cNvSpPr>
          <p:nvPr>
            <p:ph sz="half" idx="2"/>
          </p:nvPr>
        </p:nvSpPr>
        <p:spPr>
          <a:xfrm>
            <a:off x="4860608" y="3407833"/>
            <a:ext cx="4080510" cy="812249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5" name="Date Placeholder 4"/>
          <p:cNvSpPr>
            <a:spLocks noGrp="1"/>
          </p:cNvSpPr>
          <p:nvPr>
            <p:ph type="dt" sz="half" idx="10"/>
          </p:nvPr>
        </p:nvSpPr>
        <p:spPr/>
        <p:txBody>
          <a:bodyPr/>
          <a:lstStyle/>
          <a:p>
            <a:fld id="{FB08C3C8-E214-9442-8F68-6190B63BC50D}" type="datetime1">
              <a:rPr lang="pt-BR" smtClean="0"/>
              <a:t>19/12/2024</a:t>
            </a:fld>
            <a:endParaRPr lang="pt-BR"/>
          </a:p>
        </p:txBody>
      </p:sp>
      <p:sp>
        <p:nvSpPr>
          <p:cNvPr id="6" name="Footer Placeholder 5"/>
          <p:cNvSpPr>
            <a:spLocks noGrp="1"/>
          </p:cNvSpPr>
          <p:nvPr>
            <p:ph type="ftr" sz="quarter" idx="11"/>
          </p:nvPr>
        </p:nvSpPr>
        <p:spPr/>
        <p:txBody>
          <a:bodyPr/>
          <a:lstStyle/>
          <a:p>
            <a:r>
              <a:rPr lang="pt-BR"/>
              <a:t>Códigos Verdes - Diogo Rodrigues</a:t>
            </a:r>
          </a:p>
        </p:txBody>
      </p:sp>
      <p:sp>
        <p:nvSpPr>
          <p:cNvPr id="7" name="Slide Number Placeholder 6"/>
          <p:cNvSpPr>
            <a:spLocks noGrp="1"/>
          </p:cNvSpPr>
          <p:nvPr>
            <p:ph type="sldNum" sz="quarter" idx="12"/>
          </p:nvPr>
        </p:nvSpPr>
        <p:spPr/>
        <p:txBody>
          <a:bodyPr/>
          <a:lstStyle/>
          <a:p>
            <a:fld id="{4657DEBD-E6A8-A446-AC3B-F15FFC73A065}" type="slidenum">
              <a:rPr lang="pt-BR" smtClean="0"/>
              <a:t>‹nº›</a:t>
            </a:fld>
            <a:endParaRPr lang="pt-BR"/>
          </a:p>
        </p:txBody>
      </p:sp>
    </p:spTree>
    <p:extLst>
      <p:ext uri="{BB962C8B-B14F-4D97-AF65-F5344CB8AC3E}">
        <p14:creationId xmlns:p14="http://schemas.microsoft.com/office/powerpoint/2010/main" val="12084422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itle 1"/>
          <p:cNvSpPr>
            <a:spLocks noGrp="1"/>
          </p:cNvSpPr>
          <p:nvPr>
            <p:ph type="title"/>
          </p:nvPr>
        </p:nvSpPr>
        <p:spPr>
          <a:xfrm>
            <a:off x="661333" y="681570"/>
            <a:ext cx="8281035" cy="2474384"/>
          </a:xfrm>
        </p:spPr>
        <p:txBody>
          <a:bodyPr/>
          <a:lstStyle/>
          <a:p>
            <a:r>
              <a:rPr lang="pt-BR"/>
              <a:t>Clique para editar o título Mestre</a:t>
            </a:r>
            <a:endParaRPr lang="en-US" dirty="0"/>
          </a:p>
        </p:txBody>
      </p:sp>
      <p:sp>
        <p:nvSpPr>
          <p:cNvPr id="3" name="Text Placeholder 2"/>
          <p:cNvSpPr>
            <a:spLocks noGrp="1"/>
          </p:cNvSpPr>
          <p:nvPr>
            <p:ph type="body" idx="1"/>
          </p:nvPr>
        </p:nvSpPr>
        <p:spPr>
          <a:xfrm>
            <a:off x="661334" y="3138171"/>
            <a:ext cx="4061757" cy="1537969"/>
          </a:xfrm>
        </p:spPr>
        <p:txBody>
          <a:bodyPr anchor="b"/>
          <a:lstStyle>
            <a:lvl1pPr marL="0" indent="0">
              <a:buNone/>
              <a:defRPr sz="2520" b="1"/>
            </a:lvl1pPr>
            <a:lvl2pPr marL="480060" indent="0">
              <a:buNone/>
              <a:defRPr sz="2100" b="1"/>
            </a:lvl2pPr>
            <a:lvl3pPr marL="960120" indent="0">
              <a:buNone/>
              <a:defRPr sz="1890" b="1"/>
            </a:lvl3pPr>
            <a:lvl4pPr marL="1440180" indent="0">
              <a:buNone/>
              <a:defRPr sz="1680" b="1"/>
            </a:lvl4pPr>
            <a:lvl5pPr marL="1920240" indent="0">
              <a:buNone/>
              <a:defRPr sz="1680" b="1"/>
            </a:lvl5pPr>
            <a:lvl6pPr marL="2400300" indent="0">
              <a:buNone/>
              <a:defRPr sz="1680" b="1"/>
            </a:lvl6pPr>
            <a:lvl7pPr marL="2880360" indent="0">
              <a:buNone/>
              <a:defRPr sz="1680" b="1"/>
            </a:lvl7pPr>
            <a:lvl8pPr marL="3360420" indent="0">
              <a:buNone/>
              <a:defRPr sz="1680" b="1"/>
            </a:lvl8pPr>
            <a:lvl9pPr marL="3840480" indent="0">
              <a:buNone/>
              <a:defRPr sz="1680" b="1"/>
            </a:lvl9pPr>
          </a:lstStyle>
          <a:p>
            <a:pPr lvl="0"/>
            <a:r>
              <a:rPr lang="pt-BR"/>
              <a:t>Clique para editar os estilos de texto Mestres</a:t>
            </a:r>
          </a:p>
        </p:txBody>
      </p:sp>
      <p:sp>
        <p:nvSpPr>
          <p:cNvPr id="4" name="Content Placeholder 3"/>
          <p:cNvSpPr>
            <a:spLocks noGrp="1"/>
          </p:cNvSpPr>
          <p:nvPr>
            <p:ph sz="half" idx="2"/>
          </p:nvPr>
        </p:nvSpPr>
        <p:spPr>
          <a:xfrm>
            <a:off x="661334" y="4676140"/>
            <a:ext cx="4061757" cy="687789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5" name="Text Placeholder 4"/>
          <p:cNvSpPr>
            <a:spLocks noGrp="1"/>
          </p:cNvSpPr>
          <p:nvPr>
            <p:ph type="body" sz="quarter" idx="3"/>
          </p:nvPr>
        </p:nvSpPr>
        <p:spPr>
          <a:xfrm>
            <a:off x="4860608" y="3138171"/>
            <a:ext cx="4081761" cy="1537969"/>
          </a:xfrm>
        </p:spPr>
        <p:txBody>
          <a:bodyPr anchor="b"/>
          <a:lstStyle>
            <a:lvl1pPr marL="0" indent="0">
              <a:buNone/>
              <a:defRPr sz="2520" b="1"/>
            </a:lvl1pPr>
            <a:lvl2pPr marL="480060" indent="0">
              <a:buNone/>
              <a:defRPr sz="2100" b="1"/>
            </a:lvl2pPr>
            <a:lvl3pPr marL="960120" indent="0">
              <a:buNone/>
              <a:defRPr sz="1890" b="1"/>
            </a:lvl3pPr>
            <a:lvl4pPr marL="1440180" indent="0">
              <a:buNone/>
              <a:defRPr sz="1680" b="1"/>
            </a:lvl4pPr>
            <a:lvl5pPr marL="1920240" indent="0">
              <a:buNone/>
              <a:defRPr sz="1680" b="1"/>
            </a:lvl5pPr>
            <a:lvl6pPr marL="2400300" indent="0">
              <a:buNone/>
              <a:defRPr sz="1680" b="1"/>
            </a:lvl6pPr>
            <a:lvl7pPr marL="2880360" indent="0">
              <a:buNone/>
              <a:defRPr sz="1680" b="1"/>
            </a:lvl7pPr>
            <a:lvl8pPr marL="3360420" indent="0">
              <a:buNone/>
              <a:defRPr sz="1680" b="1"/>
            </a:lvl8pPr>
            <a:lvl9pPr marL="3840480" indent="0">
              <a:buNone/>
              <a:defRPr sz="1680" b="1"/>
            </a:lvl9pPr>
          </a:lstStyle>
          <a:p>
            <a:pPr lvl="0"/>
            <a:r>
              <a:rPr lang="pt-BR"/>
              <a:t>Clique para editar os estilos de texto Mestres</a:t>
            </a:r>
          </a:p>
        </p:txBody>
      </p:sp>
      <p:sp>
        <p:nvSpPr>
          <p:cNvPr id="6" name="Content Placeholder 5"/>
          <p:cNvSpPr>
            <a:spLocks noGrp="1"/>
          </p:cNvSpPr>
          <p:nvPr>
            <p:ph sz="quarter" idx="4"/>
          </p:nvPr>
        </p:nvSpPr>
        <p:spPr>
          <a:xfrm>
            <a:off x="4860608" y="4676140"/>
            <a:ext cx="4081761" cy="687789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7" name="Date Placeholder 6"/>
          <p:cNvSpPr>
            <a:spLocks noGrp="1"/>
          </p:cNvSpPr>
          <p:nvPr>
            <p:ph type="dt" sz="half" idx="10"/>
          </p:nvPr>
        </p:nvSpPr>
        <p:spPr/>
        <p:txBody>
          <a:bodyPr/>
          <a:lstStyle/>
          <a:p>
            <a:fld id="{34755CC8-982B-EB4B-AC15-95F8EF55405A}" type="datetime1">
              <a:rPr lang="pt-BR" smtClean="0"/>
              <a:t>19/12/2024</a:t>
            </a:fld>
            <a:endParaRPr lang="pt-BR"/>
          </a:p>
        </p:txBody>
      </p:sp>
      <p:sp>
        <p:nvSpPr>
          <p:cNvPr id="8" name="Footer Placeholder 7"/>
          <p:cNvSpPr>
            <a:spLocks noGrp="1"/>
          </p:cNvSpPr>
          <p:nvPr>
            <p:ph type="ftr" sz="quarter" idx="11"/>
          </p:nvPr>
        </p:nvSpPr>
        <p:spPr/>
        <p:txBody>
          <a:bodyPr/>
          <a:lstStyle/>
          <a:p>
            <a:r>
              <a:rPr lang="pt-BR"/>
              <a:t>Códigos Verdes - Diogo Rodrigues</a:t>
            </a:r>
          </a:p>
        </p:txBody>
      </p:sp>
      <p:sp>
        <p:nvSpPr>
          <p:cNvPr id="9" name="Slide Number Placeholder 8"/>
          <p:cNvSpPr>
            <a:spLocks noGrp="1"/>
          </p:cNvSpPr>
          <p:nvPr>
            <p:ph type="sldNum" sz="quarter" idx="12"/>
          </p:nvPr>
        </p:nvSpPr>
        <p:spPr/>
        <p:txBody>
          <a:bodyPr/>
          <a:lstStyle/>
          <a:p>
            <a:fld id="{4657DEBD-E6A8-A446-AC3B-F15FFC73A065}" type="slidenum">
              <a:rPr lang="pt-BR" smtClean="0"/>
              <a:t>‹nº›</a:t>
            </a:fld>
            <a:endParaRPr lang="pt-BR"/>
          </a:p>
        </p:txBody>
      </p:sp>
    </p:spTree>
    <p:extLst>
      <p:ext uri="{BB962C8B-B14F-4D97-AF65-F5344CB8AC3E}">
        <p14:creationId xmlns:p14="http://schemas.microsoft.com/office/powerpoint/2010/main" val="27187767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Date Placeholder 2"/>
          <p:cNvSpPr>
            <a:spLocks noGrp="1"/>
          </p:cNvSpPr>
          <p:nvPr>
            <p:ph type="dt" sz="half" idx="10"/>
          </p:nvPr>
        </p:nvSpPr>
        <p:spPr/>
        <p:txBody>
          <a:bodyPr/>
          <a:lstStyle/>
          <a:p>
            <a:fld id="{5C6B0F8E-8958-DC43-8A4A-5619DBCB14D9}" type="datetime1">
              <a:rPr lang="pt-BR" smtClean="0"/>
              <a:t>19/12/2024</a:t>
            </a:fld>
            <a:endParaRPr lang="pt-BR"/>
          </a:p>
        </p:txBody>
      </p:sp>
      <p:sp>
        <p:nvSpPr>
          <p:cNvPr id="4" name="Footer Placeholder 3"/>
          <p:cNvSpPr>
            <a:spLocks noGrp="1"/>
          </p:cNvSpPr>
          <p:nvPr>
            <p:ph type="ftr" sz="quarter" idx="11"/>
          </p:nvPr>
        </p:nvSpPr>
        <p:spPr/>
        <p:txBody>
          <a:bodyPr/>
          <a:lstStyle/>
          <a:p>
            <a:r>
              <a:rPr lang="pt-BR"/>
              <a:t>Códigos Verdes - Diogo Rodrigues</a:t>
            </a:r>
          </a:p>
        </p:txBody>
      </p:sp>
      <p:sp>
        <p:nvSpPr>
          <p:cNvPr id="5" name="Slide Number Placeholder 4"/>
          <p:cNvSpPr>
            <a:spLocks noGrp="1"/>
          </p:cNvSpPr>
          <p:nvPr>
            <p:ph type="sldNum" sz="quarter" idx="12"/>
          </p:nvPr>
        </p:nvSpPr>
        <p:spPr/>
        <p:txBody>
          <a:bodyPr/>
          <a:lstStyle/>
          <a:p>
            <a:fld id="{4657DEBD-E6A8-A446-AC3B-F15FFC73A065}" type="slidenum">
              <a:rPr lang="pt-BR" smtClean="0"/>
              <a:t>‹nº›</a:t>
            </a:fld>
            <a:endParaRPr lang="pt-BR"/>
          </a:p>
        </p:txBody>
      </p:sp>
    </p:spTree>
    <p:extLst>
      <p:ext uri="{BB962C8B-B14F-4D97-AF65-F5344CB8AC3E}">
        <p14:creationId xmlns:p14="http://schemas.microsoft.com/office/powerpoint/2010/main" val="40826500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99F4E63-4693-8147-BDF3-91E81D228C1A}" type="datetime1">
              <a:rPr lang="pt-BR" smtClean="0"/>
              <a:t>19/12/2024</a:t>
            </a:fld>
            <a:endParaRPr lang="pt-BR"/>
          </a:p>
        </p:txBody>
      </p:sp>
      <p:sp>
        <p:nvSpPr>
          <p:cNvPr id="3" name="Footer Placeholder 2"/>
          <p:cNvSpPr>
            <a:spLocks noGrp="1"/>
          </p:cNvSpPr>
          <p:nvPr>
            <p:ph type="ftr" sz="quarter" idx="11"/>
          </p:nvPr>
        </p:nvSpPr>
        <p:spPr/>
        <p:txBody>
          <a:bodyPr/>
          <a:lstStyle/>
          <a:p>
            <a:r>
              <a:rPr lang="pt-BR"/>
              <a:t>Códigos Verdes - Diogo Rodrigues</a:t>
            </a:r>
          </a:p>
        </p:txBody>
      </p:sp>
      <p:sp>
        <p:nvSpPr>
          <p:cNvPr id="4" name="Slide Number Placeholder 3"/>
          <p:cNvSpPr>
            <a:spLocks noGrp="1"/>
          </p:cNvSpPr>
          <p:nvPr>
            <p:ph type="sldNum" sz="quarter" idx="12"/>
          </p:nvPr>
        </p:nvSpPr>
        <p:spPr/>
        <p:txBody>
          <a:bodyPr/>
          <a:lstStyle/>
          <a:p>
            <a:fld id="{4657DEBD-E6A8-A446-AC3B-F15FFC73A065}" type="slidenum">
              <a:rPr lang="pt-BR" smtClean="0"/>
              <a:t>‹nº›</a:t>
            </a:fld>
            <a:endParaRPr lang="pt-BR"/>
          </a:p>
        </p:txBody>
      </p:sp>
    </p:spTree>
    <p:extLst>
      <p:ext uri="{BB962C8B-B14F-4D97-AF65-F5344CB8AC3E}">
        <p14:creationId xmlns:p14="http://schemas.microsoft.com/office/powerpoint/2010/main" val="22826213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661333" y="853440"/>
            <a:ext cx="3096637" cy="2987040"/>
          </a:xfrm>
        </p:spPr>
        <p:txBody>
          <a:bodyPr anchor="b"/>
          <a:lstStyle>
            <a:lvl1pPr>
              <a:defRPr sz="3360"/>
            </a:lvl1pPr>
          </a:lstStyle>
          <a:p>
            <a:r>
              <a:rPr lang="pt-BR"/>
              <a:t>Clique para editar o título Mestre</a:t>
            </a:r>
            <a:endParaRPr lang="en-US" dirty="0"/>
          </a:p>
        </p:txBody>
      </p:sp>
      <p:sp>
        <p:nvSpPr>
          <p:cNvPr id="3" name="Content Placeholder 2"/>
          <p:cNvSpPr>
            <a:spLocks noGrp="1"/>
          </p:cNvSpPr>
          <p:nvPr>
            <p:ph idx="1"/>
          </p:nvPr>
        </p:nvSpPr>
        <p:spPr>
          <a:xfrm>
            <a:off x="4081760" y="1843196"/>
            <a:ext cx="4860608" cy="9097433"/>
          </a:xfrm>
        </p:spPr>
        <p:txBody>
          <a:bodyPr/>
          <a:lstStyle>
            <a:lvl1pPr>
              <a:defRPr sz="3360"/>
            </a:lvl1pPr>
            <a:lvl2pPr>
              <a:defRPr sz="2940"/>
            </a:lvl2pPr>
            <a:lvl3pPr>
              <a:defRPr sz="2520"/>
            </a:lvl3pPr>
            <a:lvl4pPr>
              <a:defRPr sz="2100"/>
            </a:lvl4pPr>
            <a:lvl5pPr>
              <a:defRPr sz="2100"/>
            </a:lvl5pPr>
            <a:lvl6pPr>
              <a:defRPr sz="2100"/>
            </a:lvl6pPr>
            <a:lvl7pPr>
              <a:defRPr sz="2100"/>
            </a:lvl7pPr>
            <a:lvl8pPr>
              <a:defRPr sz="2100"/>
            </a:lvl8pPr>
            <a:lvl9pPr>
              <a:defRPr sz="21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Text Placeholder 3"/>
          <p:cNvSpPr>
            <a:spLocks noGrp="1"/>
          </p:cNvSpPr>
          <p:nvPr>
            <p:ph type="body" sz="half" idx="2"/>
          </p:nvPr>
        </p:nvSpPr>
        <p:spPr>
          <a:xfrm>
            <a:off x="661333" y="3840480"/>
            <a:ext cx="3096637" cy="7114964"/>
          </a:xfrm>
        </p:spPr>
        <p:txBody>
          <a:bodyPr/>
          <a:lstStyle>
            <a:lvl1pPr marL="0" indent="0">
              <a:buNone/>
              <a:defRPr sz="1680"/>
            </a:lvl1pPr>
            <a:lvl2pPr marL="480060" indent="0">
              <a:buNone/>
              <a:defRPr sz="1470"/>
            </a:lvl2pPr>
            <a:lvl3pPr marL="960120" indent="0">
              <a:buNone/>
              <a:defRPr sz="1260"/>
            </a:lvl3pPr>
            <a:lvl4pPr marL="1440180" indent="0">
              <a:buNone/>
              <a:defRPr sz="1050"/>
            </a:lvl4pPr>
            <a:lvl5pPr marL="1920240" indent="0">
              <a:buNone/>
              <a:defRPr sz="1050"/>
            </a:lvl5pPr>
            <a:lvl6pPr marL="2400300" indent="0">
              <a:buNone/>
              <a:defRPr sz="1050"/>
            </a:lvl6pPr>
            <a:lvl7pPr marL="2880360" indent="0">
              <a:buNone/>
              <a:defRPr sz="1050"/>
            </a:lvl7pPr>
            <a:lvl8pPr marL="3360420" indent="0">
              <a:buNone/>
              <a:defRPr sz="1050"/>
            </a:lvl8pPr>
            <a:lvl9pPr marL="3840480" indent="0">
              <a:buNone/>
              <a:defRPr sz="1050"/>
            </a:lvl9pPr>
          </a:lstStyle>
          <a:p>
            <a:pPr lvl="0"/>
            <a:r>
              <a:rPr lang="pt-BR"/>
              <a:t>Clique para editar os estilos de texto Mestres</a:t>
            </a:r>
          </a:p>
        </p:txBody>
      </p:sp>
      <p:sp>
        <p:nvSpPr>
          <p:cNvPr id="5" name="Date Placeholder 4"/>
          <p:cNvSpPr>
            <a:spLocks noGrp="1"/>
          </p:cNvSpPr>
          <p:nvPr>
            <p:ph type="dt" sz="half" idx="10"/>
          </p:nvPr>
        </p:nvSpPr>
        <p:spPr/>
        <p:txBody>
          <a:bodyPr/>
          <a:lstStyle/>
          <a:p>
            <a:fld id="{10590607-4009-534E-BFA5-B53D08CD60C8}" type="datetime1">
              <a:rPr lang="pt-BR" smtClean="0"/>
              <a:t>19/12/2024</a:t>
            </a:fld>
            <a:endParaRPr lang="pt-BR"/>
          </a:p>
        </p:txBody>
      </p:sp>
      <p:sp>
        <p:nvSpPr>
          <p:cNvPr id="6" name="Footer Placeholder 5"/>
          <p:cNvSpPr>
            <a:spLocks noGrp="1"/>
          </p:cNvSpPr>
          <p:nvPr>
            <p:ph type="ftr" sz="quarter" idx="11"/>
          </p:nvPr>
        </p:nvSpPr>
        <p:spPr/>
        <p:txBody>
          <a:bodyPr/>
          <a:lstStyle/>
          <a:p>
            <a:r>
              <a:rPr lang="pt-BR"/>
              <a:t>Códigos Verdes - Diogo Rodrigues</a:t>
            </a:r>
          </a:p>
        </p:txBody>
      </p:sp>
      <p:sp>
        <p:nvSpPr>
          <p:cNvPr id="7" name="Slide Number Placeholder 6"/>
          <p:cNvSpPr>
            <a:spLocks noGrp="1"/>
          </p:cNvSpPr>
          <p:nvPr>
            <p:ph type="sldNum" sz="quarter" idx="12"/>
          </p:nvPr>
        </p:nvSpPr>
        <p:spPr/>
        <p:txBody>
          <a:bodyPr/>
          <a:lstStyle/>
          <a:p>
            <a:fld id="{4657DEBD-E6A8-A446-AC3B-F15FFC73A065}" type="slidenum">
              <a:rPr lang="pt-BR" smtClean="0"/>
              <a:t>‹nº›</a:t>
            </a:fld>
            <a:endParaRPr lang="pt-BR"/>
          </a:p>
        </p:txBody>
      </p:sp>
    </p:spTree>
    <p:extLst>
      <p:ext uri="{BB962C8B-B14F-4D97-AF65-F5344CB8AC3E}">
        <p14:creationId xmlns:p14="http://schemas.microsoft.com/office/powerpoint/2010/main" val="9825816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661333" y="853440"/>
            <a:ext cx="3096637" cy="2987040"/>
          </a:xfrm>
        </p:spPr>
        <p:txBody>
          <a:bodyPr anchor="b"/>
          <a:lstStyle>
            <a:lvl1pPr>
              <a:defRPr sz="3360"/>
            </a:lvl1pPr>
          </a:lstStyle>
          <a:p>
            <a:r>
              <a:rPr lang="pt-BR"/>
              <a:t>Clique para editar o título Mestre</a:t>
            </a:r>
            <a:endParaRPr lang="en-US" dirty="0"/>
          </a:p>
        </p:txBody>
      </p:sp>
      <p:sp>
        <p:nvSpPr>
          <p:cNvPr id="3" name="Picture Placeholder 2"/>
          <p:cNvSpPr>
            <a:spLocks noGrp="1" noChangeAspect="1"/>
          </p:cNvSpPr>
          <p:nvPr>
            <p:ph type="pic" idx="1"/>
          </p:nvPr>
        </p:nvSpPr>
        <p:spPr>
          <a:xfrm>
            <a:off x="4081760" y="1843196"/>
            <a:ext cx="4860608" cy="9097433"/>
          </a:xfrm>
        </p:spPr>
        <p:txBody>
          <a:bodyPr anchor="t"/>
          <a:lstStyle>
            <a:lvl1pPr marL="0" indent="0">
              <a:buNone/>
              <a:defRPr sz="3360"/>
            </a:lvl1pPr>
            <a:lvl2pPr marL="480060" indent="0">
              <a:buNone/>
              <a:defRPr sz="2940"/>
            </a:lvl2pPr>
            <a:lvl3pPr marL="960120" indent="0">
              <a:buNone/>
              <a:defRPr sz="2520"/>
            </a:lvl3pPr>
            <a:lvl4pPr marL="1440180" indent="0">
              <a:buNone/>
              <a:defRPr sz="2100"/>
            </a:lvl4pPr>
            <a:lvl5pPr marL="1920240" indent="0">
              <a:buNone/>
              <a:defRPr sz="2100"/>
            </a:lvl5pPr>
            <a:lvl6pPr marL="2400300" indent="0">
              <a:buNone/>
              <a:defRPr sz="2100"/>
            </a:lvl6pPr>
            <a:lvl7pPr marL="2880360" indent="0">
              <a:buNone/>
              <a:defRPr sz="2100"/>
            </a:lvl7pPr>
            <a:lvl8pPr marL="3360420" indent="0">
              <a:buNone/>
              <a:defRPr sz="2100"/>
            </a:lvl8pPr>
            <a:lvl9pPr marL="3840480" indent="0">
              <a:buNone/>
              <a:defRPr sz="2100"/>
            </a:lvl9pPr>
          </a:lstStyle>
          <a:p>
            <a:r>
              <a:rPr lang="pt-BR"/>
              <a:t>Clique no ícone para adicionar uma imagem</a:t>
            </a:r>
            <a:endParaRPr lang="en-US" dirty="0"/>
          </a:p>
        </p:txBody>
      </p:sp>
      <p:sp>
        <p:nvSpPr>
          <p:cNvPr id="4" name="Text Placeholder 3"/>
          <p:cNvSpPr>
            <a:spLocks noGrp="1"/>
          </p:cNvSpPr>
          <p:nvPr>
            <p:ph type="body" sz="half" idx="2"/>
          </p:nvPr>
        </p:nvSpPr>
        <p:spPr>
          <a:xfrm>
            <a:off x="661333" y="3840480"/>
            <a:ext cx="3096637" cy="7114964"/>
          </a:xfrm>
        </p:spPr>
        <p:txBody>
          <a:bodyPr/>
          <a:lstStyle>
            <a:lvl1pPr marL="0" indent="0">
              <a:buNone/>
              <a:defRPr sz="1680"/>
            </a:lvl1pPr>
            <a:lvl2pPr marL="480060" indent="0">
              <a:buNone/>
              <a:defRPr sz="1470"/>
            </a:lvl2pPr>
            <a:lvl3pPr marL="960120" indent="0">
              <a:buNone/>
              <a:defRPr sz="1260"/>
            </a:lvl3pPr>
            <a:lvl4pPr marL="1440180" indent="0">
              <a:buNone/>
              <a:defRPr sz="1050"/>
            </a:lvl4pPr>
            <a:lvl5pPr marL="1920240" indent="0">
              <a:buNone/>
              <a:defRPr sz="1050"/>
            </a:lvl5pPr>
            <a:lvl6pPr marL="2400300" indent="0">
              <a:buNone/>
              <a:defRPr sz="1050"/>
            </a:lvl6pPr>
            <a:lvl7pPr marL="2880360" indent="0">
              <a:buNone/>
              <a:defRPr sz="1050"/>
            </a:lvl7pPr>
            <a:lvl8pPr marL="3360420" indent="0">
              <a:buNone/>
              <a:defRPr sz="1050"/>
            </a:lvl8pPr>
            <a:lvl9pPr marL="3840480" indent="0">
              <a:buNone/>
              <a:defRPr sz="1050"/>
            </a:lvl9pPr>
          </a:lstStyle>
          <a:p>
            <a:pPr lvl="0"/>
            <a:r>
              <a:rPr lang="pt-BR"/>
              <a:t>Clique para editar os estilos de texto Mestres</a:t>
            </a:r>
          </a:p>
        </p:txBody>
      </p:sp>
      <p:sp>
        <p:nvSpPr>
          <p:cNvPr id="5" name="Date Placeholder 4"/>
          <p:cNvSpPr>
            <a:spLocks noGrp="1"/>
          </p:cNvSpPr>
          <p:nvPr>
            <p:ph type="dt" sz="half" idx="10"/>
          </p:nvPr>
        </p:nvSpPr>
        <p:spPr/>
        <p:txBody>
          <a:bodyPr/>
          <a:lstStyle/>
          <a:p>
            <a:fld id="{D593CAEE-7A2E-A24E-AD4A-03D8BA0A4AB5}" type="datetime1">
              <a:rPr lang="pt-BR" smtClean="0"/>
              <a:t>19/12/2024</a:t>
            </a:fld>
            <a:endParaRPr lang="pt-BR"/>
          </a:p>
        </p:txBody>
      </p:sp>
      <p:sp>
        <p:nvSpPr>
          <p:cNvPr id="6" name="Footer Placeholder 5"/>
          <p:cNvSpPr>
            <a:spLocks noGrp="1"/>
          </p:cNvSpPr>
          <p:nvPr>
            <p:ph type="ftr" sz="quarter" idx="11"/>
          </p:nvPr>
        </p:nvSpPr>
        <p:spPr/>
        <p:txBody>
          <a:bodyPr/>
          <a:lstStyle/>
          <a:p>
            <a:r>
              <a:rPr lang="pt-BR"/>
              <a:t>Códigos Verdes - Diogo Rodrigues</a:t>
            </a:r>
          </a:p>
        </p:txBody>
      </p:sp>
      <p:sp>
        <p:nvSpPr>
          <p:cNvPr id="7" name="Slide Number Placeholder 6"/>
          <p:cNvSpPr>
            <a:spLocks noGrp="1"/>
          </p:cNvSpPr>
          <p:nvPr>
            <p:ph type="sldNum" sz="quarter" idx="12"/>
          </p:nvPr>
        </p:nvSpPr>
        <p:spPr/>
        <p:txBody>
          <a:bodyPr/>
          <a:lstStyle/>
          <a:p>
            <a:fld id="{4657DEBD-E6A8-A446-AC3B-F15FFC73A065}" type="slidenum">
              <a:rPr lang="pt-BR" smtClean="0"/>
              <a:t>‹nº›</a:t>
            </a:fld>
            <a:endParaRPr lang="pt-BR"/>
          </a:p>
        </p:txBody>
      </p:sp>
    </p:spTree>
    <p:extLst>
      <p:ext uri="{BB962C8B-B14F-4D97-AF65-F5344CB8AC3E}">
        <p14:creationId xmlns:p14="http://schemas.microsoft.com/office/powerpoint/2010/main" val="22823693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60083" y="681570"/>
            <a:ext cx="8281035" cy="2474384"/>
          </a:xfrm>
          <a:prstGeom prst="rect">
            <a:avLst/>
          </a:prstGeom>
        </p:spPr>
        <p:txBody>
          <a:bodyPr vert="horz" lIns="91440" tIns="45720" rIns="91440" bIns="45720" rtlCol="0" anchor="ctr">
            <a:normAutofit/>
          </a:bodyPr>
          <a:lstStyle/>
          <a:p>
            <a:r>
              <a:rPr lang="pt-BR"/>
              <a:t>Clique para editar o título Mestre</a:t>
            </a:r>
            <a:endParaRPr lang="en-US" dirty="0"/>
          </a:p>
        </p:txBody>
      </p:sp>
      <p:sp>
        <p:nvSpPr>
          <p:cNvPr id="3" name="Text Placeholder 2"/>
          <p:cNvSpPr>
            <a:spLocks noGrp="1"/>
          </p:cNvSpPr>
          <p:nvPr>
            <p:ph type="body" idx="1"/>
          </p:nvPr>
        </p:nvSpPr>
        <p:spPr>
          <a:xfrm>
            <a:off x="660083" y="3407833"/>
            <a:ext cx="8281035" cy="8122498"/>
          </a:xfrm>
          <a:prstGeom prst="rect">
            <a:avLst/>
          </a:prstGeom>
        </p:spPr>
        <p:txBody>
          <a:bodyPr vert="horz" lIns="91440" tIns="45720" rIns="91440" bIns="45720" rtlCol="0">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2"/>
          </p:nvPr>
        </p:nvSpPr>
        <p:spPr>
          <a:xfrm>
            <a:off x="660083" y="11865189"/>
            <a:ext cx="2160270" cy="681567"/>
          </a:xfrm>
          <a:prstGeom prst="rect">
            <a:avLst/>
          </a:prstGeom>
        </p:spPr>
        <p:txBody>
          <a:bodyPr vert="horz" lIns="91440" tIns="45720" rIns="91440" bIns="45720" rtlCol="0" anchor="ctr"/>
          <a:lstStyle>
            <a:lvl1pPr algn="l">
              <a:defRPr sz="1260">
                <a:solidFill>
                  <a:schemeClr val="tx1">
                    <a:tint val="82000"/>
                  </a:schemeClr>
                </a:solidFill>
              </a:defRPr>
            </a:lvl1pPr>
          </a:lstStyle>
          <a:p>
            <a:fld id="{6CFDCBDA-642B-BF48-9F74-8331D79AB43B}" type="datetime1">
              <a:rPr lang="pt-BR" smtClean="0"/>
              <a:t>19/12/2024</a:t>
            </a:fld>
            <a:endParaRPr lang="pt-BR"/>
          </a:p>
        </p:txBody>
      </p:sp>
      <p:sp>
        <p:nvSpPr>
          <p:cNvPr id="5" name="Footer Placeholder 4"/>
          <p:cNvSpPr>
            <a:spLocks noGrp="1"/>
          </p:cNvSpPr>
          <p:nvPr>
            <p:ph type="ftr" sz="quarter" idx="3"/>
          </p:nvPr>
        </p:nvSpPr>
        <p:spPr>
          <a:xfrm>
            <a:off x="3180398" y="11865189"/>
            <a:ext cx="3240405" cy="681567"/>
          </a:xfrm>
          <a:prstGeom prst="rect">
            <a:avLst/>
          </a:prstGeom>
        </p:spPr>
        <p:txBody>
          <a:bodyPr vert="horz" lIns="91440" tIns="45720" rIns="91440" bIns="45720" rtlCol="0" anchor="ctr"/>
          <a:lstStyle>
            <a:lvl1pPr algn="ctr">
              <a:defRPr sz="1260">
                <a:solidFill>
                  <a:schemeClr val="tx1">
                    <a:tint val="82000"/>
                  </a:schemeClr>
                </a:solidFill>
              </a:defRPr>
            </a:lvl1pPr>
          </a:lstStyle>
          <a:p>
            <a:r>
              <a:rPr lang="pt-BR"/>
              <a:t>Códigos Verdes - Diogo Rodrigues</a:t>
            </a:r>
          </a:p>
        </p:txBody>
      </p:sp>
      <p:sp>
        <p:nvSpPr>
          <p:cNvPr id="6" name="Slide Number Placeholder 5"/>
          <p:cNvSpPr>
            <a:spLocks noGrp="1"/>
          </p:cNvSpPr>
          <p:nvPr>
            <p:ph type="sldNum" sz="quarter" idx="4"/>
          </p:nvPr>
        </p:nvSpPr>
        <p:spPr>
          <a:xfrm>
            <a:off x="6780848" y="11865189"/>
            <a:ext cx="2160270" cy="681567"/>
          </a:xfrm>
          <a:prstGeom prst="rect">
            <a:avLst/>
          </a:prstGeom>
        </p:spPr>
        <p:txBody>
          <a:bodyPr vert="horz" lIns="91440" tIns="45720" rIns="91440" bIns="45720" rtlCol="0" anchor="ctr"/>
          <a:lstStyle>
            <a:lvl1pPr algn="r">
              <a:defRPr sz="1260">
                <a:solidFill>
                  <a:schemeClr val="tx1">
                    <a:tint val="82000"/>
                  </a:schemeClr>
                </a:solidFill>
              </a:defRPr>
            </a:lvl1pPr>
          </a:lstStyle>
          <a:p>
            <a:fld id="{4657DEBD-E6A8-A446-AC3B-F15FFC73A065}" type="slidenum">
              <a:rPr lang="pt-BR" smtClean="0"/>
              <a:t>‹nº›</a:t>
            </a:fld>
            <a:endParaRPr lang="pt-BR"/>
          </a:p>
        </p:txBody>
      </p:sp>
    </p:spTree>
    <p:extLst>
      <p:ext uri="{BB962C8B-B14F-4D97-AF65-F5344CB8AC3E}">
        <p14:creationId xmlns:p14="http://schemas.microsoft.com/office/powerpoint/2010/main" val="141712341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dt="0"/>
  <p:txStyles>
    <p:titleStyle>
      <a:lvl1pPr algn="l" defTabSz="960120" rtl="0" eaLnBrk="1" latinLnBrk="0" hangingPunct="1">
        <a:lnSpc>
          <a:spcPct val="90000"/>
        </a:lnSpc>
        <a:spcBef>
          <a:spcPct val="0"/>
        </a:spcBef>
        <a:buNone/>
        <a:defRPr sz="4620" kern="1200">
          <a:solidFill>
            <a:schemeClr val="tx1"/>
          </a:solidFill>
          <a:latin typeface="+mj-lt"/>
          <a:ea typeface="+mj-ea"/>
          <a:cs typeface="+mj-cs"/>
        </a:defRPr>
      </a:lvl1pPr>
    </p:titleStyle>
    <p:bodyStyle>
      <a:lvl1pPr marL="240030" indent="-240030" algn="l" defTabSz="960120" rtl="0" eaLnBrk="1" latinLnBrk="0" hangingPunct="1">
        <a:lnSpc>
          <a:spcPct val="90000"/>
        </a:lnSpc>
        <a:spcBef>
          <a:spcPts val="1050"/>
        </a:spcBef>
        <a:buFont typeface="Arial" panose="020B0604020202020204" pitchFamily="34" charset="0"/>
        <a:buChar char="•"/>
        <a:defRPr sz="2940" kern="1200">
          <a:solidFill>
            <a:schemeClr val="tx1"/>
          </a:solidFill>
          <a:latin typeface="+mn-lt"/>
          <a:ea typeface="+mn-ea"/>
          <a:cs typeface="+mn-cs"/>
        </a:defRPr>
      </a:lvl1pPr>
      <a:lvl2pPr marL="720090" indent="-240030" algn="l" defTabSz="960120" rtl="0" eaLnBrk="1" latinLnBrk="0" hangingPunct="1">
        <a:lnSpc>
          <a:spcPct val="90000"/>
        </a:lnSpc>
        <a:spcBef>
          <a:spcPts val="525"/>
        </a:spcBef>
        <a:buFont typeface="Arial" panose="020B0604020202020204" pitchFamily="34" charset="0"/>
        <a:buChar char="•"/>
        <a:defRPr sz="2520" kern="1200">
          <a:solidFill>
            <a:schemeClr val="tx1"/>
          </a:solidFill>
          <a:latin typeface="+mn-lt"/>
          <a:ea typeface="+mn-ea"/>
          <a:cs typeface="+mn-cs"/>
        </a:defRPr>
      </a:lvl2pPr>
      <a:lvl3pPr marL="1200150" indent="-240030" algn="l" defTabSz="960120" rtl="0" eaLnBrk="1" latinLnBrk="0" hangingPunct="1">
        <a:lnSpc>
          <a:spcPct val="90000"/>
        </a:lnSpc>
        <a:spcBef>
          <a:spcPts val="525"/>
        </a:spcBef>
        <a:buFont typeface="Arial" panose="020B0604020202020204" pitchFamily="34" charset="0"/>
        <a:buChar char="•"/>
        <a:defRPr sz="2100" kern="1200">
          <a:solidFill>
            <a:schemeClr val="tx1"/>
          </a:solidFill>
          <a:latin typeface="+mn-lt"/>
          <a:ea typeface="+mn-ea"/>
          <a:cs typeface="+mn-cs"/>
        </a:defRPr>
      </a:lvl3pPr>
      <a:lvl4pPr marL="168021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4pPr>
      <a:lvl5pPr marL="216027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5pPr>
      <a:lvl6pPr marL="264033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6pPr>
      <a:lvl7pPr marL="312039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7pPr>
      <a:lvl8pPr marL="360045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8pPr>
      <a:lvl9pPr marL="408051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9pPr>
    </p:bodyStyle>
    <p:otherStyle>
      <a:defPPr>
        <a:defRPr lang="en-US"/>
      </a:defPPr>
      <a:lvl1pPr marL="0" algn="l" defTabSz="960120" rtl="0" eaLnBrk="1" latinLnBrk="0" hangingPunct="1">
        <a:defRPr sz="1890" kern="1200">
          <a:solidFill>
            <a:schemeClr val="tx1"/>
          </a:solidFill>
          <a:latin typeface="+mn-lt"/>
          <a:ea typeface="+mn-ea"/>
          <a:cs typeface="+mn-cs"/>
        </a:defRPr>
      </a:lvl1pPr>
      <a:lvl2pPr marL="480060" algn="l" defTabSz="960120" rtl="0" eaLnBrk="1" latinLnBrk="0" hangingPunct="1">
        <a:defRPr sz="1890" kern="1200">
          <a:solidFill>
            <a:schemeClr val="tx1"/>
          </a:solidFill>
          <a:latin typeface="+mn-lt"/>
          <a:ea typeface="+mn-ea"/>
          <a:cs typeface="+mn-cs"/>
        </a:defRPr>
      </a:lvl2pPr>
      <a:lvl3pPr marL="960120" algn="l" defTabSz="960120" rtl="0" eaLnBrk="1" latinLnBrk="0" hangingPunct="1">
        <a:defRPr sz="1890" kern="1200">
          <a:solidFill>
            <a:schemeClr val="tx1"/>
          </a:solidFill>
          <a:latin typeface="+mn-lt"/>
          <a:ea typeface="+mn-ea"/>
          <a:cs typeface="+mn-cs"/>
        </a:defRPr>
      </a:lvl3pPr>
      <a:lvl4pPr marL="1440180" algn="l" defTabSz="960120" rtl="0" eaLnBrk="1" latinLnBrk="0" hangingPunct="1">
        <a:defRPr sz="1890" kern="1200">
          <a:solidFill>
            <a:schemeClr val="tx1"/>
          </a:solidFill>
          <a:latin typeface="+mn-lt"/>
          <a:ea typeface="+mn-ea"/>
          <a:cs typeface="+mn-cs"/>
        </a:defRPr>
      </a:lvl4pPr>
      <a:lvl5pPr marL="1920240" algn="l" defTabSz="960120" rtl="0" eaLnBrk="1" latinLnBrk="0" hangingPunct="1">
        <a:defRPr sz="1890" kern="1200">
          <a:solidFill>
            <a:schemeClr val="tx1"/>
          </a:solidFill>
          <a:latin typeface="+mn-lt"/>
          <a:ea typeface="+mn-ea"/>
          <a:cs typeface="+mn-cs"/>
        </a:defRPr>
      </a:lvl5pPr>
      <a:lvl6pPr marL="2400300" algn="l" defTabSz="960120" rtl="0" eaLnBrk="1" latinLnBrk="0" hangingPunct="1">
        <a:defRPr sz="1890" kern="1200">
          <a:solidFill>
            <a:schemeClr val="tx1"/>
          </a:solidFill>
          <a:latin typeface="+mn-lt"/>
          <a:ea typeface="+mn-ea"/>
          <a:cs typeface="+mn-cs"/>
        </a:defRPr>
      </a:lvl6pPr>
      <a:lvl7pPr marL="2880360" algn="l" defTabSz="960120" rtl="0" eaLnBrk="1" latinLnBrk="0" hangingPunct="1">
        <a:defRPr sz="1890" kern="1200">
          <a:solidFill>
            <a:schemeClr val="tx1"/>
          </a:solidFill>
          <a:latin typeface="+mn-lt"/>
          <a:ea typeface="+mn-ea"/>
          <a:cs typeface="+mn-cs"/>
        </a:defRPr>
      </a:lvl7pPr>
      <a:lvl8pPr marL="3360420" algn="l" defTabSz="960120" rtl="0" eaLnBrk="1" latinLnBrk="0" hangingPunct="1">
        <a:defRPr sz="1890" kern="1200">
          <a:solidFill>
            <a:schemeClr val="tx1"/>
          </a:solidFill>
          <a:latin typeface="+mn-lt"/>
          <a:ea typeface="+mn-ea"/>
          <a:cs typeface="+mn-cs"/>
        </a:defRPr>
      </a:lvl8pPr>
      <a:lvl9pPr marL="3840480" algn="l" defTabSz="960120" rtl="0" eaLnBrk="1" latinLnBrk="0" hangingPunct="1">
        <a:defRPr sz="189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mFundo">
            <a:extLst>
              <a:ext uri="{FF2B5EF4-FFF2-40B4-BE49-F238E27FC236}">
                <a16:creationId xmlns:a16="http://schemas.microsoft.com/office/drawing/2014/main" id="{937EBE78-B7FA-0BF1-974A-EF955D274CF2}"/>
              </a:ext>
            </a:extLst>
          </p:cNvPr>
          <p:cNvPicPr>
            <a:picLocks noChangeAspect="1"/>
          </p:cNvPicPr>
          <p:nvPr/>
        </p:nvPicPr>
        <p:blipFill>
          <a:blip r:embed="rId2"/>
          <a:srcRect t="20285" b="-4626"/>
          <a:stretch/>
        </p:blipFill>
        <p:spPr>
          <a:xfrm>
            <a:off x="0" y="0"/>
            <a:ext cx="9601200" cy="13544550"/>
          </a:xfrm>
          <a:prstGeom prst="rect">
            <a:avLst/>
          </a:prstGeom>
        </p:spPr>
      </p:pic>
      <p:pic>
        <p:nvPicPr>
          <p:cNvPr id="1034" name="logo_GEE" descr="See Palestra: O mundo das Geotecnologias - Ênfase no uso do Google Earth  Engine at Google Developer Groups GDG Joinville">
            <a:extLst>
              <a:ext uri="{FF2B5EF4-FFF2-40B4-BE49-F238E27FC236}">
                <a16:creationId xmlns:a16="http://schemas.microsoft.com/office/drawing/2014/main" id="{C19582F7-F4E5-CB7F-BA1C-3F771F03308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3050" y="736600"/>
            <a:ext cx="3975100" cy="3975100"/>
          </a:xfrm>
          <a:prstGeom prst="rect">
            <a:avLst/>
          </a:prstGeom>
          <a:noFill/>
          <a:extLst>
            <a:ext uri="{909E8E84-426E-40DD-AFC4-6F175D3DCCD1}">
              <a14:hiddenFill xmlns:a14="http://schemas.microsoft.com/office/drawing/2010/main">
                <a:solidFill>
                  <a:srgbClr val="FFFFFF"/>
                </a:solidFill>
              </a14:hiddenFill>
            </a:ext>
          </a:extLst>
        </p:spPr>
      </p:pic>
      <p:pic>
        <p:nvPicPr>
          <p:cNvPr id="1026" name="subtitulo" descr="Google Earth Engine">
            <a:extLst>
              <a:ext uri="{FF2B5EF4-FFF2-40B4-BE49-F238E27FC236}">
                <a16:creationId xmlns:a16="http://schemas.microsoft.com/office/drawing/2014/main" id="{C0988F43-ABA7-B516-E877-9476FE4827E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49400" y="5986910"/>
            <a:ext cx="6502400" cy="1371600"/>
          </a:xfrm>
          <a:prstGeom prst="rect">
            <a:avLst/>
          </a:prstGeom>
          <a:noFill/>
          <a:extLst>
            <a:ext uri="{909E8E84-426E-40DD-AFC4-6F175D3DCCD1}">
              <a14:hiddenFill xmlns:a14="http://schemas.microsoft.com/office/drawing/2010/main">
                <a:solidFill>
                  <a:srgbClr val="FFFFFF"/>
                </a:solidFill>
              </a14:hiddenFill>
            </a:ext>
          </a:extLst>
        </p:spPr>
      </p:pic>
      <p:sp>
        <p:nvSpPr>
          <p:cNvPr id="2" name="titulo">
            <a:extLst>
              <a:ext uri="{FF2B5EF4-FFF2-40B4-BE49-F238E27FC236}">
                <a16:creationId xmlns:a16="http://schemas.microsoft.com/office/drawing/2014/main" id="{E4BEEAA0-36C1-0B2C-071D-74D8C8089BE1}"/>
              </a:ext>
            </a:extLst>
          </p:cNvPr>
          <p:cNvSpPr txBox="1"/>
          <p:nvPr/>
        </p:nvSpPr>
        <p:spPr>
          <a:xfrm>
            <a:off x="0" y="5155913"/>
            <a:ext cx="9601200" cy="830997"/>
          </a:xfrm>
          <a:prstGeom prst="rect">
            <a:avLst/>
          </a:prstGeom>
          <a:solidFill>
            <a:srgbClr val="F8FFD9"/>
          </a:solidFill>
        </p:spPr>
        <p:txBody>
          <a:bodyPr wrap="square" rtlCol="0">
            <a:spAutoFit/>
          </a:bodyPr>
          <a:lstStyle/>
          <a:p>
            <a:pPr algn="ctr"/>
            <a:r>
              <a:rPr lang="pt-BR" sz="4800" b="1" dirty="0">
                <a:ln w="9525">
                  <a:solidFill>
                    <a:schemeClr val="bg1"/>
                  </a:solidFill>
                  <a:prstDash val="solid"/>
                </a:ln>
                <a:effectLst>
                  <a:outerShdw blurRad="12700" dist="38100" dir="2700000" algn="tl" rotWithShape="0">
                    <a:schemeClr val="bg1">
                      <a:lumMod val="50000"/>
                    </a:schemeClr>
                  </a:outerShdw>
                </a:effectLst>
                <a:latin typeface="Biome" panose="020B0604020202020204" pitchFamily="34" charset="0"/>
                <a:cs typeface="Biome" panose="020B0604020202020204" pitchFamily="34" charset="0"/>
              </a:rPr>
              <a:t>Códigos Verdes</a:t>
            </a:r>
          </a:p>
        </p:txBody>
      </p:sp>
    </p:spTree>
    <p:extLst>
      <p:ext uri="{BB962C8B-B14F-4D97-AF65-F5344CB8AC3E}">
        <p14:creationId xmlns:p14="http://schemas.microsoft.com/office/powerpoint/2010/main" val="29619039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8FFD9"/>
        </a:solidFill>
        <a:effectLst/>
      </p:bgPr>
    </p:bg>
    <p:spTree>
      <p:nvGrpSpPr>
        <p:cNvPr id="1" name="">
          <a:extLst>
            <a:ext uri="{FF2B5EF4-FFF2-40B4-BE49-F238E27FC236}">
              <a16:creationId xmlns:a16="http://schemas.microsoft.com/office/drawing/2014/main" id="{4B643620-6459-1372-217B-2B4EA9146B79}"/>
            </a:ext>
          </a:extLst>
        </p:cNvPr>
        <p:cNvGrpSpPr/>
        <p:nvPr/>
      </p:nvGrpSpPr>
      <p:grpSpPr>
        <a:xfrm>
          <a:off x="0" y="0"/>
          <a:ext cx="0" cy="0"/>
          <a:chOff x="0" y="0"/>
          <a:chExt cx="0" cy="0"/>
        </a:xfrm>
      </p:grpSpPr>
      <p:sp>
        <p:nvSpPr>
          <p:cNvPr id="4" name="Título 1">
            <a:extLst>
              <a:ext uri="{FF2B5EF4-FFF2-40B4-BE49-F238E27FC236}">
                <a16:creationId xmlns:a16="http://schemas.microsoft.com/office/drawing/2014/main" id="{B453A502-9C96-A0AD-FA51-74115DFF47E9}"/>
              </a:ext>
            </a:extLst>
          </p:cNvPr>
          <p:cNvSpPr>
            <a:spLocks noGrp="1"/>
          </p:cNvSpPr>
          <p:nvPr>
            <p:ph type="title"/>
          </p:nvPr>
        </p:nvSpPr>
        <p:spPr>
          <a:xfrm>
            <a:off x="489098" y="5859896"/>
            <a:ext cx="8281035" cy="1147230"/>
          </a:xfrm>
        </p:spPr>
        <p:txBody>
          <a:bodyPr>
            <a:normAutofit fontScale="90000"/>
          </a:bodyPr>
          <a:lstStyle/>
          <a:p>
            <a:r>
              <a:rPr lang="pt-BR" sz="5400" dirty="0"/>
              <a:t>Manipulação e Processamento de Dados Geoespaciais</a:t>
            </a:r>
            <a:br>
              <a:rPr lang="pt-BR" sz="5400" dirty="0"/>
            </a:br>
            <a:endParaRPr lang="pt-BR" sz="5400" dirty="0"/>
          </a:p>
        </p:txBody>
      </p:sp>
      <p:sp>
        <p:nvSpPr>
          <p:cNvPr id="5" name="Retângulo 4">
            <a:extLst>
              <a:ext uri="{FF2B5EF4-FFF2-40B4-BE49-F238E27FC236}">
                <a16:creationId xmlns:a16="http://schemas.microsoft.com/office/drawing/2014/main" id="{B32E7CB4-91D7-090B-D35C-66A9EC9A1310}"/>
              </a:ext>
            </a:extLst>
          </p:cNvPr>
          <p:cNvSpPr/>
          <p:nvPr/>
        </p:nvSpPr>
        <p:spPr>
          <a:xfrm>
            <a:off x="489098" y="6835920"/>
            <a:ext cx="9112102" cy="13849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pt-BR"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6" name="Título 1">
            <a:extLst>
              <a:ext uri="{FF2B5EF4-FFF2-40B4-BE49-F238E27FC236}">
                <a16:creationId xmlns:a16="http://schemas.microsoft.com/office/drawing/2014/main" id="{3F91C74C-6BFF-5321-7D03-B74C2C5EEF75}"/>
              </a:ext>
            </a:extLst>
          </p:cNvPr>
          <p:cNvSpPr txBox="1">
            <a:spLocks/>
          </p:cNvSpPr>
          <p:nvPr/>
        </p:nvSpPr>
        <p:spPr>
          <a:xfrm>
            <a:off x="6073009" y="7080742"/>
            <a:ext cx="3336805" cy="3062720"/>
          </a:xfrm>
          <a:prstGeom prst="rect">
            <a:avLst/>
          </a:prstGeom>
        </p:spPr>
        <p:txBody>
          <a:bodyPr vert="horz" lIns="91440" tIns="45720" rIns="91440" bIns="45720" rtlCol="0" anchor="ctr">
            <a:normAutofit fontScale="92500" lnSpcReduction="10000"/>
          </a:bodyPr>
          <a:lstStyle>
            <a:lvl1pPr algn="l" defTabSz="960120" rtl="0" eaLnBrk="1" latinLnBrk="0" hangingPunct="1">
              <a:lnSpc>
                <a:spcPct val="90000"/>
              </a:lnSpc>
              <a:spcBef>
                <a:spcPct val="0"/>
              </a:spcBef>
              <a:buNone/>
              <a:defRPr sz="4620" kern="1200">
                <a:solidFill>
                  <a:schemeClr val="tx1"/>
                </a:solidFill>
                <a:latin typeface="+mj-lt"/>
                <a:ea typeface="+mj-ea"/>
                <a:cs typeface="+mj-cs"/>
              </a:defRPr>
            </a:lvl1pPr>
          </a:lstStyle>
          <a:p>
            <a:pPr marL="0" marR="0" lvl="0" indent="0" algn="l" defTabSz="960120" rtl="0" eaLnBrk="1" fontAlgn="auto" latinLnBrk="0" hangingPunct="1">
              <a:lnSpc>
                <a:spcPct val="90000"/>
              </a:lnSpc>
              <a:spcBef>
                <a:spcPct val="0"/>
              </a:spcBef>
              <a:spcAft>
                <a:spcPts val="0"/>
              </a:spcAft>
              <a:buClrTx/>
              <a:buSzTx/>
              <a:buFontTx/>
              <a:buNone/>
              <a:tabLst/>
              <a:defRPr/>
            </a:pPr>
            <a:r>
              <a:rPr kumimoji="0" lang="pt-BR" sz="23900" b="1" i="0" u="none" strike="noStrike" kern="1200" cap="none" spc="50" normalizeH="0" baseline="0" noProof="0" dirty="0">
                <a:ln w="9525" cmpd="sng">
                  <a:solidFill>
                    <a:srgbClr val="156082"/>
                  </a:solidFill>
                  <a:prstDash val="solid"/>
                </a:ln>
                <a:solidFill>
                  <a:srgbClr val="70AD47">
                    <a:tint val="1000"/>
                  </a:srgbClr>
                </a:solidFill>
                <a:effectLst>
                  <a:glow rad="38100">
                    <a:srgbClr val="156082">
                      <a:alpha val="40000"/>
                    </a:srgbClr>
                  </a:glow>
                </a:effectLst>
                <a:uLnTx/>
                <a:uFillTx/>
                <a:latin typeface="Aptos Display" panose="02110004020202020204"/>
                <a:ea typeface="+mj-ea"/>
                <a:cs typeface="+mj-cs"/>
              </a:rPr>
              <a:t>05</a:t>
            </a:r>
          </a:p>
        </p:txBody>
      </p:sp>
      <p:sp>
        <p:nvSpPr>
          <p:cNvPr id="2" name="Espaço Reservado para Rodapé 1">
            <a:extLst>
              <a:ext uri="{FF2B5EF4-FFF2-40B4-BE49-F238E27FC236}">
                <a16:creationId xmlns:a16="http://schemas.microsoft.com/office/drawing/2014/main" id="{377DF1C0-79A9-C600-74C5-92DCD02B1474}"/>
              </a:ext>
            </a:extLst>
          </p:cNvPr>
          <p:cNvSpPr>
            <a:spLocks noGrp="1"/>
          </p:cNvSpPr>
          <p:nvPr>
            <p:ph type="ftr" sz="quarter" idx="11"/>
          </p:nvPr>
        </p:nvSpPr>
        <p:spPr/>
        <p:txBody>
          <a:bodyPr/>
          <a:lstStyle/>
          <a:p>
            <a:r>
              <a:rPr lang="pt-BR"/>
              <a:t>Códigos Verdes - Diogo Rodrigues</a:t>
            </a:r>
          </a:p>
        </p:txBody>
      </p:sp>
      <p:sp>
        <p:nvSpPr>
          <p:cNvPr id="3" name="Espaço Reservado para Número de Slide 2">
            <a:extLst>
              <a:ext uri="{FF2B5EF4-FFF2-40B4-BE49-F238E27FC236}">
                <a16:creationId xmlns:a16="http://schemas.microsoft.com/office/drawing/2014/main" id="{C85300EF-3CD3-FF9C-7062-95A0733273AE}"/>
              </a:ext>
            </a:extLst>
          </p:cNvPr>
          <p:cNvSpPr>
            <a:spLocks noGrp="1"/>
          </p:cNvSpPr>
          <p:nvPr>
            <p:ph type="sldNum" sz="quarter" idx="12"/>
          </p:nvPr>
        </p:nvSpPr>
        <p:spPr/>
        <p:txBody>
          <a:bodyPr/>
          <a:lstStyle/>
          <a:p>
            <a:fld id="{4657DEBD-E6A8-A446-AC3B-F15FFC73A065}" type="slidenum">
              <a:rPr lang="pt-BR" smtClean="0"/>
              <a:t>10</a:t>
            </a:fld>
            <a:endParaRPr lang="pt-BR"/>
          </a:p>
        </p:txBody>
      </p:sp>
    </p:spTree>
    <p:extLst>
      <p:ext uri="{BB962C8B-B14F-4D97-AF65-F5344CB8AC3E}">
        <p14:creationId xmlns:p14="http://schemas.microsoft.com/office/powerpoint/2010/main" val="2461168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9EED1B-98EB-3EDD-0B55-0A71A0BF64E4}"/>
            </a:ext>
          </a:extLst>
        </p:cNvPr>
        <p:cNvGrpSpPr/>
        <p:nvPr/>
      </p:nvGrpSpPr>
      <p:grpSpPr>
        <a:xfrm>
          <a:off x="0" y="0"/>
          <a:ext cx="0" cy="0"/>
          <a:chOff x="0" y="0"/>
          <a:chExt cx="0" cy="0"/>
        </a:xfrm>
      </p:grpSpPr>
      <p:sp>
        <p:nvSpPr>
          <p:cNvPr id="3" name="texto_componente">
            <a:extLst>
              <a:ext uri="{FF2B5EF4-FFF2-40B4-BE49-F238E27FC236}">
                <a16:creationId xmlns:a16="http://schemas.microsoft.com/office/drawing/2014/main" id="{AD0F0C4D-886D-1294-33EC-EB22241BB99A}"/>
              </a:ext>
            </a:extLst>
          </p:cNvPr>
          <p:cNvSpPr>
            <a:spLocks noGrp="1"/>
          </p:cNvSpPr>
          <p:nvPr>
            <p:ph idx="1"/>
          </p:nvPr>
        </p:nvSpPr>
        <p:spPr>
          <a:xfrm>
            <a:off x="660082" y="2875702"/>
            <a:ext cx="8281035" cy="8122498"/>
          </a:xfrm>
        </p:spPr>
        <p:txBody>
          <a:bodyPr>
            <a:normAutofit/>
          </a:bodyPr>
          <a:lstStyle/>
          <a:p>
            <a:pPr marL="0" indent="0" algn="just">
              <a:buNone/>
            </a:pPr>
            <a:endParaRPr lang="pt-BR" sz="2400" dirty="0">
              <a:latin typeface="Calibri" panose="020F0502020204030204" pitchFamily="34" charset="0"/>
              <a:cs typeface="Calibri" panose="020F0502020204030204" pitchFamily="34" charset="0"/>
            </a:endParaRPr>
          </a:p>
          <a:p>
            <a:pPr marL="0" indent="0" algn="just">
              <a:buNone/>
            </a:pPr>
            <a:r>
              <a:rPr lang="pt-BR" sz="2400" dirty="0">
                <a:latin typeface="Calibri" panose="020F0502020204030204" pitchFamily="34" charset="0"/>
                <a:cs typeface="Calibri" panose="020F0502020204030204" pitchFamily="34" charset="0"/>
              </a:rPr>
              <a:t>O GEE permite criar novas bandas derivadas, como o NDVI (Índice de Vegetação por Diferença Normalizada), combinando bandas visíveis e infravermelho próximo. Isso ajuda a avaliar a saúde da vegetação ao longo do tempo.</a:t>
            </a:r>
          </a:p>
          <a:p>
            <a:pPr marL="0" indent="0" algn="just">
              <a:buNone/>
            </a:pPr>
            <a:br>
              <a:rPr lang="pt-BR" sz="2400" dirty="0">
                <a:latin typeface="Calibri" panose="020F0502020204030204" pitchFamily="34" charset="0"/>
                <a:cs typeface="Calibri" panose="020F0502020204030204" pitchFamily="34" charset="0"/>
              </a:rPr>
            </a:br>
            <a:endParaRPr lang="pt-BR" sz="2400" dirty="0">
              <a:latin typeface="Calibri" panose="020F0502020204030204" pitchFamily="34" charset="0"/>
              <a:cs typeface="Calibri" panose="020F0502020204030204" pitchFamily="34" charset="0"/>
            </a:endParaRPr>
          </a:p>
          <a:p>
            <a:pPr marL="0" indent="0" algn="just">
              <a:buNone/>
            </a:pPr>
            <a:r>
              <a:rPr lang="pt-BR" sz="2400" dirty="0">
                <a:latin typeface="Calibri" panose="020F0502020204030204" pitchFamily="34" charset="0"/>
                <a:cs typeface="Calibri" panose="020F0502020204030204" pitchFamily="34" charset="0"/>
              </a:rPr>
              <a:t>Exemplo Prático</a:t>
            </a:r>
          </a:p>
          <a:p>
            <a:pPr marL="0" indent="0" algn="just">
              <a:buNone/>
            </a:pPr>
            <a:endParaRPr lang="pt-BR" sz="2400" dirty="0">
              <a:latin typeface="Calibri" panose="020F0502020204030204" pitchFamily="34" charset="0"/>
              <a:cs typeface="Calibri" panose="020F0502020204030204" pitchFamily="34" charset="0"/>
            </a:endParaRPr>
          </a:p>
          <a:p>
            <a:pPr marL="0" indent="0" algn="just">
              <a:buNone/>
            </a:pPr>
            <a:endParaRPr lang="pt-BR" sz="2400" dirty="0">
              <a:latin typeface="Calibri" panose="020F0502020204030204" pitchFamily="34" charset="0"/>
              <a:cs typeface="Calibri" panose="020F0502020204030204" pitchFamily="34" charset="0"/>
            </a:endParaRPr>
          </a:p>
          <a:p>
            <a:pPr marL="0" indent="0" algn="just">
              <a:buNone/>
            </a:pPr>
            <a:endParaRPr lang="pt-BR" sz="2400" dirty="0">
              <a:latin typeface="Calibri" panose="020F0502020204030204" pitchFamily="34" charset="0"/>
              <a:cs typeface="Calibri" panose="020F0502020204030204" pitchFamily="34" charset="0"/>
            </a:endParaRPr>
          </a:p>
          <a:p>
            <a:pPr marL="0" indent="0" algn="just">
              <a:buNone/>
            </a:pPr>
            <a:endParaRPr lang="pt-BR" sz="2400" dirty="0">
              <a:latin typeface="Calibri" panose="020F0502020204030204" pitchFamily="34" charset="0"/>
              <a:cs typeface="Calibri" panose="020F0502020204030204" pitchFamily="34" charset="0"/>
            </a:endParaRPr>
          </a:p>
          <a:p>
            <a:pPr marL="0" indent="0" algn="just">
              <a:buNone/>
            </a:pPr>
            <a:endParaRPr lang="pt-BR" sz="2400" dirty="0">
              <a:latin typeface="Calibri" panose="020F0502020204030204" pitchFamily="34" charset="0"/>
              <a:cs typeface="Calibri" panose="020F0502020204030204" pitchFamily="34" charset="0"/>
            </a:endParaRPr>
          </a:p>
          <a:p>
            <a:pPr marL="0" indent="0" algn="just">
              <a:buNone/>
            </a:pPr>
            <a:endParaRPr lang="pt-BR" sz="2400" dirty="0">
              <a:latin typeface="Calibri" panose="020F0502020204030204" pitchFamily="34" charset="0"/>
              <a:cs typeface="Calibri" panose="020F0502020204030204" pitchFamily="34" charset="0"/>
            </a:endParaRPr>
          </a:p>
          <a:p>
            <a:pPr marL="0" indent="0" algn="just">
              <a:buNone/>
            </a:pPr>
            <a:endParaRPr lang="pt-BR" sz="2400" dirty="0">
              <a:latin typeface="Calibri" panose="020F0502020204030204" pitchFamily="34" charset="0"/>
              <a:cs typeface="Calibri" panose="020F0502020204030204" pitchFamily="34" charset="0"/>
            </a:endParaRPr>
          </a:p>
          <a:p>
            <a:pPr marL="0" indent="0" algn="just">
              <a:buNone/>
            </a:pPr>
            <a:r>
              <a:rPr lang="pt-BR" sz="2400" dirty="0">
                <a:latin typeface="Calibri" panose="020F0502020204030204" pitchFamily="34" charset="0"/>
                <a:cs typeface="Calibri" panose="020F0502020204030204" pitchFamily="34" charset="0"/>
              </a:rPr>
              <a:t>Esse código calcula e visualiza o NDVI de uma imagem </a:t>
            </a:r>
            <a:r>
              <a:rPr lang="pt-BR" sz="2400" dirty="0" err="1">
                <a:latin typeface="Calibri" panose="020F0502020204030204" pitchFamily="34" charset="0"/>
                <a:cs typeface="Calibri" panose="020F0502020204030204" pitchFamily="34" charset="0"/>
              </a:rPr>
              <a:t>Landsat</a:t>
            </a:r>
            <a:r>
              <a:rPr lang="pt-BR" sz="2400" dirty="0">
                <a:latin typeface="Calibri" panose="020F0502020204030204" pitchFamily="34" charset="0"/>
                <a:cs typeface="Calibri" panose="020F0502020204030204" pitchFamily="34" charset="0"/>
              </a:rPr>
              <a:t> 8, permitindo entender a distribuição da vegetação na área de estudo.</a:t>
            </a:r>
          </a:p>
          <a:p>
            <a:pPr marL="0" indent="0" algn="just">
              <a:buNone/>
            </a:pPr>
            <a:endParaRPr lang="pt-BR" sz="2400" dirty="0">
              <a:latin typeface="Calibri" panose="020F0502020204030204" pitchFamily="34" charset="0"/>
              <a:cs typeface="Calibri" panose="020F0502020204030204" pitchFamily="34" charset="0"/>
            </a:endParaRPr>
          </a:p>
          <a:p>
            <a:pPr marL="0" indent="0" algn="just">
              <a:buNone/>
            </a:pPr>
            <a:endParaRPr lang="pt-BR" sz="2400" dirty="0">
              <a:latin typeface="Calibri" panose="020F0502020204030204" pitchFamily="34" charset="0"/>
              <a:cs typeface="Calibri" panose="020F0502020204030204" pitchFamily="34" charset="0"/>
            </a:endParaRPr>
          </a:p>
        </p:txBody>
      </p:sp>
      <p:sp>
        <p:nvSpPr>
          <p:cNvPr id="4" name="sub_titulo">
            <a:extLst>
              <a:ext uri="{FF2B5EF4-FFF2-40B4-BE49-F238E27FC236}">
                <a16:creationId xmlns:a16="http://schemas.microsoft.com/office/drawing/2014/main" id="{1F68D852-8D22-97C3-F7D4-C6037ADE6613}"/>
              </a:ext>
            </a:extLst>
          </p:cNvPr>
          <p:cNvSpPr txBox="1">
            <a:spLocks/>
          </p:cNvSpPr>
          <p:nvPr/>
        </p:nvSpPr>
        <p:spPr>
          <a:xfrm>
            <a:off x="660082" y="1803400"/>
            <a:ext cx="8281035" cy="790944"/>
          </a:xfrm>
          <a:prstGeom prst="rect">
            <a:avLst/>
          </a:prstGeom>
        </p:spPr>
        <p:txBody>
          <a:bodyPr vert="horz" lIns="91440" tIns="45720" rIns="91440" bIns="45720" rtlCol="0" anchor="ctr">
            <a:normAutofit/>
          </a:bodyPr>
          <a:lstStyle>
            <a:lvl1pPr algn="l" defTabSz="960120" rtl="0" eaLnBrk="1" latinLnBrk="0" hangingPunct="1">
              <a:lnSpc>
                <a:spcPct val="90000"/>
              </a:lnSpc>
              <a:spcBef>
                <a:spcPct val="0"/>
              </a:spcBef>
              <a:buNone/>
              <a:defRPr sz="4620" kern="1200">
                <a:solidFill>
                  <a:schemeClr val="tx1"/>
                </a:solidFill>
                <a:latin typeface="+mj-lt"/>
                <a:ea typeface="+mj-ea"/>
                <a:cs typeface="+mj-cs"/>
              </a:defRPr>
            </a:lvl1pPr>
          </a:lstStyle>
          <a:p>
            <a:r>
              <a:rPr lang="pt-BR" sz="3200" dirty="0">
                <a:latin typeface="Calibri" panose="020F0502020204030204" pitchFamily="34" charset="0"/>
                <a:cs typeface="Calibri" panose="020F0502020204030204" pitchFamily="34" charset="0"/>
              </a:rPr>
              <a:t>Cálculo de Índices Espectrais</a:t>
            </a:r>
          </a:p>
        </p:txBody>
      </p:sp>
      <p:sp>
        <p:nvSpPr>
          <p:cNvPr id="2" name="titulo_componente">
            <a:extLst>
              <a:ext uri="{FF2B5EF4-FFF2-40B4-BE49-F238E27FC236}">
                <a16:creationId xmlns:a16="http://schemas.microsoft.com/office/drawing/2014/main" id="{2D70FFE4-9E33-59A0-BF58-97942FD03B37}"/>
              </a:ext>
            </a:extLst>
          </p:cNvPr>
          <p:cNvSpPr>
            <a:spLocks noGrp="1"/>
          </p:cNvSpPr>
          <p:nvPr>
            <p:ph type="title"/>
          </p:nvPr>
        </p:nvSpPr>
        <p:spPr>
          <a:xfrm>
            <a:off x="660083" y="681570"/>
            <a:ext cx="8281035" cy="790944"/>
          </a:xfrm>
        </p:spPr>
        <p:txBody>
          <a:bodyPr>
            <a:normAutofit fontScale="90000"/>
          </a:bodyPr>
          <a:lstStyle/>
          <a:p>
            <a:r>
              <a:rPr lang="pt-BR" sz="4000" dirty="0">
                <a:latin typeface="Impact" panose="020B0806030902050204" pitchFamily="34" charset="0"/>
                <a:cs typeface="Calibri" panose="020F0502020204030204" pitchFamily="34" charset="0"/>
              </a:rPr>
              <a:t>Explorando a Plataforma: Interface, Código e Documentação</a:t>
            </a:r>
            <a:br>
              <a:rPr lang="pt-BR" sz="4000" dirty="0">
                <a:latin typeface="Impact" panose="020B0806030902050204" pitchFamily="34" charset="0"/>
                <a:cs typeface="Calibri" panose="020F0502020204030204" pitchFamily="34" charset="0"/>
              </a:rPr>
            </a:br>
            <a:endParaRPr lang="pt-BR" sz="4000" dirty="0">
              <a:latin typeface="Impact" panose="020B0806030902050204" pitchFamily="34" charset="0"/>
              <a:cs typeface="Calibri" panose="020F0502020204030204" pitchFamily="34" charset="0"/>
            </a:endParaRPr>
          </a:p>
        </p:txBody>
      </p:sp>
      <p:sp>
        <p:nvSpPr>
          <p:cNvPr id="5" name="Retângulo 4">
            <a:extLst>
              <a:ext uri="{FF2B5EF4-FFF2-40B4-BE49-F238E27FC236}">
                <a16:creationId xmlns:a16="http://schemas.microsoft.com/office/drawing/2014/main" id="{12DEBAB0-F6CD-FF2E-52C6-160C6CB4CEC1}"/>
              </a:ext>
            </a:extLst>
          </p:cNvPr>
          <p:cNvSpPr/>
          <p:nvPr/>
        </p:nvSpPr>
        <p:spPr>
          <a:xfrm>
            <a:off x="425302" y="1"/>
            <a:ext cx="234780" cy="152204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7" name="Imagem 6" descr="Texto&#10;&#10;Descrição gerada automaticamente">
            <a:extLst>
              <a:ext uri="{FF2B5EF4-FFF2-40B4-BE49-F238E27FC236}">
                <a16:creationId xmlns:a16="http://schemas.microsoft.com/office/drawing/2014/main" id="{09E2CF17-6315-CFE3-0B0D-27D90CA45109}"/>
              </a:ext>
            </a:extLst>
          </p:cNvPr>
          <p:cNvPicPr>
            <a:picLocks noChangeAspect="1"/>
          </p:cNvPicPr>
          <p:nvPr/>
        </p:nvPicPr>
        <p:blipFill>
          <a:blip r:embed="rId3"/>
          <a:stretch>
            <a:fillRect/>
          </a:stretch>
        </p:blipFill>
        <p:spPr>
          <a:xfrm>
            <a:off x="660082" y="6400800"/>
            <a:ext cx="7772400" cy="2529531"/>
          </a:xfrm>
          <a:prstGeom prst="rect">
            <a:avLst/>
          </a:prstGeom>
        </p:spPr>
      </p:pic>
      <p:sp>
        <p:nvSpPr>
          <p:cNvPr id="8" name="Espaço Reservado para Rodapé 7">
            <a:extLst>
              <a:ext uri="{FF2B5EF4-FFF2-40B4-BE49-F238E27FC236}">
                <a16:creationId xmlns:a16="http://schemas.microsoft.com/office/drawing/2014/main" id="{E88E6B67-DFF2-04C3-3E09-41603F01060A}"/>
              </a:ext>
            </a:extLst>
          </p:cNvPr>
          <p:cNvSpPr>
            <a:spLocks noGrp="1"/>
          </p:cNvSpPr>
          <p:nvPr>
            <p:ph type="ftr" sz="quarter" idx="11"/>
          </p:nvPr>
        </p:nvSpPr>
        <p:spPr/>
        <p:txBody>
          <a:bodyPr/>
          <a:lstStyle/>
          <a:p>
            <a:r>
              <a:rPr lang="pt-BR"/>
              <a:t>Códigos Verdes - Diogo Rodrigues</a:t>
            </a:r>
          </a:p>
        </p:txBody>
      </p:sp>
      <p:sp>
        <p:nvSpPr>
          <p:cNvPr id="9" name="Espaço Reservado para Número de Slide 8">
            <a:extLst>
              <a:ext uri="{FF2B5EF4-FFF2-40B4-BE49-F238E27FC236}">
                <a16:creationId xmlns:a16="http://schemas.microsoft.com/office/drawing/2014/main" id="{B3115E8C-694B-C4EF-6F03-0F47929015D3}"/>
              </a:ext>
            </a:extLst>
          </p:cNvPr>
          <p:cNvSpPr>
            <a:spLocks noGrp="1"/>
          </p:cNvSpPr>
          <p:nvPr>
            <p:ph type="sldNum" sz="quarter" idx="12"/>
          </p:nvPr>
        </p:nvSpPr>
        <p:spPr/>
        <p:txBody>
          <a:bodyPr/>
          <a:lstStyle/>
          <a:p>
            <a:fld id="{4657DEBD-E6A8-A446-AC3B-F15FFC73A065}" type="slidenum">
              <a:rPr lang="pt-BR" smtClean="0"/>
              <a:t>11</a:t>
            </a:fld>
            <a:endParaRPr lang="pt-BR"/>
          </a:p>
        </p:txBody>
      </p:sp>
      <p:pic>
        <p:nvPicPr>
          <p:cNvPr id="10" name="subtitulo" descr="Google Earth Engine">
            <a:extLst>
              <a:ext uri="{FF2B5EF4-FFF2-40B4-BE49-F238E27FC236}">
                <a16:creationId xmlns:a16="http://schemas.microsoft.com/office/drawing/2014/main" id="{D08EE951-4F4C-B4C2-A5E5-A40DF880EB8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80396" y="11522449"/>
            <a:ext cx="3240405" cy="6835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465726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8FFD9"/>
        </a:solidFill>
        <a:effectLst/>
      </p:bgPr>
    </p:bg>
    <p:spTree>
      <p:nvGrpSpPr>
        <p:cNvPr id="1" name="">
          <a:extLst>
            <a:ext uri="{FF2B5EF4-FFF2-40B4-BE49-F238E27FC236}">
              <a16:creationId xmlns:a16="http://schemas.microsoft.com/office/drawing/2014/main" id="{DA4A4F82-E038-1D83-DE0A-162003DC9069}"/>
            </a:ext>
          </a:extLst>
        </p:cNvPr>
        <p:cNvGrpSpPr/>
        <p:nvPr/>
      </p:nvGrpSpPr>
      <p:grpSpPr>
        <a:xfrm>
          <a:off x="0" y="0"/>
          <a:ext cx="0" cy="0"/>
          <a:chOff x="0" y="0"/>
          <a:chExt cx="0" cy="0"/>
        </a:xfrm>
      </p:grpSpPr>
      <p:sp>
        <p:nvSpPr>
          <p:cNvPr id="4" name="Título 1">
            <a:extLst>
              <a:ext uri="{FF2B5EF4-FFF2-40B4-BE49-F238E27FC236}">
                <a16:creationId xmlns:a16="http://schemas.microsoft.com/office/drawing/2014/main" id="{EE649296-D298-0625-4F16-451F7D5F8989}"/>
              </a:ext>
            </a:extLst>
          </p:cNvPr>
          <p:cNvSpPr>
            <a:spLocks noGrp="1"/>
          </p:cNvSpPr>
          <p:nvPr>
            <p:ph type="title"/>
          </p:nvPr>
        </p:nvSpPr>
        <p:spPr>
          <a:xfrm>
            <a:off x="489098" y="5859896"/>
            <a:ext cx="8281035" cy="1147230"/>
          </a:xfrm>
        </p:spPr>
        <p:txBody>
          <a:bodyPr>
            <a:normAutofit fontScale="90000"/>
          </a:bodyPr>
          <a:lstStyle/>
          <a:p>
            <a:r>
              <a:rPr lang="pt-BR" sz="5400" dirty="0"/>
              <a:t>Aplicações Práticas e Estudos de Caso</a:t>
            </a:r>
            <a:br>
              <a:rPr lang="pt-BR" sz="5400" dirty="0"/>
            </a:br>
            <a:endParaRPr lang="pt-BR" sz="5400" dirty="0"/>
          </a:p>
        </p:txBody>
      </p:sp>
      <p:sp>
        <p:nvSpPr>
          <p:cNvPr id="5" name="Retângulo 4">
            <a:extLst>
              <a:ext uri="{FF2B5EF4-FFF2-40B4-BE49-F238E27FC236}">
                <a16:creationId xmlns:a16="http://schemas.microsoft.com/office/drawing/2014/main" id="{74C19BA1-DB5A-C283-6416-E271ECB6D28F}"/>
              </a:ext>
            </a:extLst>
          </p:cNvPr>
          <p:cNvSpPr/>
          <p:nvPr/>
        </p:nvSpPr>
        <p:spPr>
          <a:xfrm>
            <a:off x="489098" y="6835920"/>
            <a:ext cx="9112102" cy="13849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pt-BR"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6" name="Título 1">
            <a:extLst>
              <a:ext uri="{FF2B5EF4-FFF2-40B4-BE49-F238E27FC236}">
                <a16:creationId xmlns:a16="http://schemas.microsoft.com/office/drawing/2014/main" id="{C2DA6D24-5E76-9424-04DD-3D02E4DFC3FF}"/>
              </a:ext>
            </a:extLst>
          </p:cNvPr>
          <p:cNvSpPr txBox="1">
            <a:spLocks/>
          </p:cNvSpPr>
          <p:nvPr/>
        </p:nvSpPr>
        <p:spPr>
          <a:xfrm>
            <a:off x="6073009" y="7080742"/>
            <a:ext cx="3336805" cy="3062720"/>
          </a:xfrm>
          <a:prstGeom prst="rect">
            <a:avLst/>
          </a:prstGeom>
        </p:spPr>
        <p:txBody>
          <a:bodyPr vert="horz" lIns="91440" tIns="45720" rIns="91440" bIns="45720" rtlCol="0" anchor="ctr">
            <a:normAutofit fontScale="92500" lnSpcReduction="10000"/>
          </a:bodyPr>
          <a:lstStyle>
            <a:lvl1pPr algn="l" defTabSz="960120" rtl="0" eaLnBrk="1" latinLnBrk="0" hangingPunct="1">
              <a:lnSpc>
                <a:spcPct val="90000"/>
              </a:lnSpc>
              <a:spcBef>
                <a:spcPct val="0"/>
              </a:spcBef>
              <a:buNone/>
              <a:defRPr sz="4620" kern="1200">
                <a:solidFill>
                  <a:schemeClr val="tx1"/>
                </a:solidFill>
                <a:latin typeface="+mj-lt"/>
                <a:ea typeface="+mj-ea"/>
                <a:cs typeface="+mj-cs"/>
              </a:defRPr>
            </a:lvl1pPr>
          </a:lstStyle>
          <a:p>
            <a:pPr marL="0" marR="0" lvl="0" indent="0" algn="l" defTabSz="960120" rtl="0" eaLnBrk="1" fontAlgn="auto" latinLnBrk="0" hangingPunct="1">
              <a:lnSpc>
                <a:spcPct val="90000"/>
              </a:lnSpc>
              <a:spcBef>
                <a:spcPct val="0"/>
              </a:spcBef>
              <a:spcAft>
                <a:spcPts val="0"/>
              </a:spcAft>
              <a:buClrTx/>
              <a:buSzTx/>
              <a:buFontTx/>
              <a:buNone/>
              <a:tabLst/>
              <a:defRPr/>
            </a:pPr>
            <a:r>
              <a:rPr kumimoji="0" lang="pt-BR" sz="23900" b="1" i="0" u="none" strike="noStrike" kern="1200" cap="none" spc="50" normalizeH="0" baseline="0" noProof="0" dirty="0">
                <a:ln w="9525" cmpd="sng">
                  <a:solidFill>
                    <a:srgbClr val="156082"/>
                  </a:solidFill>
                  <a:prstDash val="solid"/>
                </a:ln>
                <a:solidFill>
                  <a:srgbClr val="70AD47">
                    <a:tint val="1000"/>
                  </a:srgbClr>
                </a:solidFill>
                <a:effectLst>
                  <a:glow rad="38100">
                    <a:srgbClr val="156082">
                      <a:alpha val="40000"/>
                    </a:srgbClr>
                  </a:glow>
                </a:effectLst>
                <a:uLnTx/>
                <a:uFillTx/>
                <a:latin typeface="Aptos Display" panose="02110004020202020204"/>
                <a:ea typeface="+mj-ea"/>
                <a:cs typeface="+mj-cs"/>
              </a:rPr>
              <a:t>06</a:t>
            </a:r>
          </a:p>
        </p:txBody>
      </p:sp>
      <p:sp>
        <p:nvSpPr>
          <p:cNvPr id="2" name="Espaço Reservado para Rodapé 1">
            <a:extLst>
              <a:ext uri="{FF2B5EF4-FFF2-40B4-BE49-F238E27FC236}">
                <a16:creationId xmlns:a16="http://schemas.microsoft.com/office/drawing/2014/main" id="{0DE99869-98E0-BAA9-1755-4552CF6E1907}"/>
              </a:ext>
            </a:extLst>
          </p:cNvPr>
          <p:cNvSpPr>
            <a:spLocks noGrp="1"/>
          </p:cNvSpPr>
          <p:nvPr>
            <p:ph type="ftr" sz="quarter" idx="11"/>
          </p:nvPr>
        </p:nvSpPr>
        <p:spPr/>
        <p:txBody>
          <a:bodyPr/>
          <a:lstStyle/>
          <a:p>
            <a:r>
              <a:rPr lang="pt-BR"/>
              <a:t>Códigos Verdes - Diogo Rodrigues</a:t>
            </a:r>
          </a:p>
        </p:txBody>
      </p:sp>
      <p:sp>
        <p:nvSpPr>
          <p:cNvPr id="3" name="Espaço Reservado para Número de Slide 2">
            <a:extLst>
              <a:ext uri="{FF2B5EF4-FFF2-40B4-BE49-F238E27FC236}">
                <a16:creationId xmlns:a16="http://schemas.microsoft.com/office/drawing/2014/main" id="{E5884319-7AB7-1BC6-7FA0-11FDC5D12BE3}"/>
              </a:ext>
            </a:extLst>
          </p:cNvPr>
          <p:cNvSpPr>
            <a:spLocks noGrp="1"/>
          </p:cNvSpPr>
          <p:nvPr>
            <p:ph type="sldNum" sz="quarter" idx="12"/>
          </p:nvPr>
        </p:nvSpPr>
        <p:spPr/>
        <p:txBody>
          <a:bodyPr/>
          <a:lstStyle/>
          <a:p>
            <a:fld id="{4657DEBD-E6A8-A446-AC3B-F15FFC73A065}" type="slidenum">
              <a:rPr lang="pt-BR" smtClean="0"/>
              <a:t>12</a:t>
            </a:fld>
            <a:endParaRPr lang="pt-BR"/>
          </a:p>
        </p:txBody>
      </p:sp>
    </p:spTree>
    <p:extLst>
      <p:ext uri="{BB962C8B-B14F-4D97-AF65-F5344CB8AC3E}">
        <p14:creationId xmlns:p14="http://schemas.microsoft.com/office/powerpoint/2010/main" val="5892305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518DAF-F166-FB0B-480D-BED31E5ED5A7}"/>
            </a:ext>
          </a:extLst>
        </p:cNvPr>
        <p:cNvGrpSpPr/>
        <p:nvPr/>
      </p:nvGrpSpPr>
      <p:grpSpPr>
        <a:xfrm>
          <a:off x="0" y="0"/>
          <a:ext cx="0" cy="0"/>
          <a:chOff x="0" y="0"/>
          <a:chExt cx="0" cy="0"/>
        </a:xfrm>
      </p:grpSpPr>
      <p:sp>
        <p:nvSpPr>
          <p:cNvPr id="3" name="texto_componente">
            <a:extLst>
              <a:ext uri="{FF2B5EF4-FFF2-40B4-BE49-F238E27FC236}">
                <a16:creationId xmlns:a16="http://schemas.microsoft.com/office/drawing/2014/main" id="{AD7CE157-950C-7D92-361D-C29E5C09183B}"/>
              </a:ext>
            </a:extLst>
          </p:cNvPr>
          <p:cNvSpPr>
            <a:spLocks noGrp="1"/>
          </p:cNvSpPr>
          <p:nvPr>
            <p:ph idx="1"/>
          </p:nvPr>
        </p:nvSpPr>
        <p:spPr>
          <a:xfrm>
            <a:off x="660082" y="2875702"/>
            <a:ext cx="8281035" cy="8122498"/>
          </a:xfrm>
        </p:spPr>
        <p:txBody>
          <a:bodyPr>
            <a:normAutofit/>
          </a:bodyPr>
          <a:lstStyle/>
          <a:p>
            <a:pPr marL="0" indent="0" algn="just">
              <a:buNone/>
            </a:pPr>
            <a:endParaRPr lang="pt-BR" sz="2400" dirty="0">
              <a:latin typeface="Calibri" panose="020F0502020204030204" pitchFamily="34" charset="0"/>
              <a:cs typeface="Calibri" panose="020F0502020204030204" pitchFamily="34" charset="0"/>
            </a:endParaRPr>
          </a:p>
          <a:p>
            <a:pPr marL="0" indent="0" algn="just">
              <a:buNone/>
            </a:pPr>
            <a:r>
              <a:rPr lang="pt-BR" sz="2400" dirty="0">
                <a:latin typeface="Calibri" panose="020F0502020204030204" pitchFamily="34" charset="0"/>
                <a:cs typeface="Calibri" panose="020F0502020204030204" pitchFamily="34" charset="0"/>
              </a:rPr>
              <a:t>Ao analisar coleções temporais e aplicar índices de vegetação, é possível monitorar a dinâmica da cobertura florestal e identificar áreas de desmatamento ao longo de anos.</a:t>
            </a:r>
          </a:p>
          <a:p>
            <a:pPr marL="0" indent="0" algn="just">
              <a:buNone/>
            </a:pPr>
            <a:br>
              <a:rPr lang="pt-BR" sz="2400" dirty="0">
                <a:latin typeface="Calibri" panose="020F0502020204030204" pitchFamily="34" charset="0"/>
                <a:cs typeface="Calibri" panose="020F0502020204030204" pitchFamily="34" charset="0"/>
              </a:rPr>
            </a:br>
            <a:endParaRPr lang="pt-BR" sz="2400" dirty="0">
              <a:latin typeface="Calibri" panose="020F0502020204030204" pitchFamily="34" charset="0"/>
              <a:cs typeface="Calibri" panose="020F0502020204030204" pitchFamily="34" charset="0"/>
            </a:endParaRPr>
          </a:p>
          <a:p>
            <a:pPr marL="0" indent="0" algn="just">
              <a:buNone/>
            </a:pPr>
            <a:r>
              <a:rPr lang="pt-BR" sz="2400" dirty="0">
                <a:latin typeface="Calibri" panose="020F0502020204030204" pitchFamily="34" charset="0"/>
                <a:cs typeface="Calibri" panose="020F0502020204030204" pitchFamily="34" charset="0"/>
              </a:rPr>
              <a:t>Análise de Mudanças Climáticas</a:t>
            </a:r>
          </a:p>
          <a:p>
            <a:pPr marL="0" indent="0" algn="just">
              <a:buNone/>
            </a:pPr>
            <a:r>
              <a:rPr lang="pt-BR" sz="2400" dirty="0">
                <a:latin typeface="Calibri" panose="020F0502020204030204" pitchFamily="34" charset="0"/>
                <a:cs typeface="Calibri" panose="020F0502020204030204" pitchFamily="34" charset="0"/>
              </a:rPr>
              <a:t>O GEE oferece dados climáticos históricos e modelados, possibilitando investigações sobre a variação de temperatura, precipitação e outros parâmetros em escala global.</a:t>
            </a:r>
          </a:p>
          <a:p>
            <a:pPr marL="0" indent="0" algn="just">
              <a:buNone/>
            </a:pPr>
            <a:br>
              <a:rPr lang="pt-BR" sz="2400" dirty="0">
                <a:latin typeface="Calibri" panose="020F0502020204030204" pitchFamily="34" charset="0"/>
                <a:cs typeface="Calibri" panose="020F0502020204030204" pitchFamily="34" charset="0"/>
              </a:rPr>
            </a:br>
            <a:endParaRPr lang="pt-BR" sz="2400" dirty="0">
              <a:latin typeface="Calibri" panose="020F0502020204030204" pitchFamily="34" charset="0"/>
              <a:cs typeface="Calibri" panose="020F0502020204030204" pitchFamily="34" charset="0"/>
            </a:endParaRPr>
          </a:p>
          <a:p>
            <a:pPr marL="0" indent="0" algn="just">
              <a:buNone/>
            </a:pPr>
            <a:r>
              <a:rPr lang="pt-BR" sz="2400" dirty="0">
                <a:latin typeface="Calibri" panose="020F0502020204030204" pitchFamily="34" charset="0"/>
                <a:cs typeface="Calibri" panose="020F0502020204030204" pitchFamily="34" charset="0"/>
              </a:rPr>
              <a:t>Gestão de Recursos Hídricos</a:t>
            </a:r>
          </a:p>
          <a:p>
            <a:pPr marL="0" indent="0" algn="just">
              <a:buNone/>
            </a:pPr>
            <a:r>
              <a:rPr lang="pt-BR" sz="2400" dirty="0">
                <a:latin typeface="Calibri" panose="020F0502020204030204" pitchFamily="34" charset="0"/>
                <a:cs typeface="Calibri" panose="020F0502020204030204" pitchFamily="34" charset="0"/>
              </a:rPr>
              <a:t>Com dados espectrais, é viável avaliar a qualidade da água em reservatórios, acompanhar a evolução de corpos d’água e criar indicadores de seca ou enchentes.</a:t>
            </a:r>
          </a:p>
          <a:p>
            <a:pPr marL="0" indent="0" algn="just">
              <a:buNone/>
            </a:pPr>
            <a:endParaRPr lang="pt-BR" sz="2400" dirty="0">
              <a:latin typeface="Calibri" panose="020F0502020204030204" pitchFamily="34" charset="0"/>
              <a:cs typeface="Calibri" panose="020F0502020204030204" pitchFamily="34" charset="0"/>
            </a:endParaRPr>
          </a:p>
          <a:p>
            <a:pPr marL="0" indent="0" algn="just">
              <a:buNone/>
            </a:pPr>
            <a:endParaRPr lang="pt-BR" sz="2400" dirty="0">
              <a:latin typeface="Calibri" panose="020F0502020204030204" pitchFamily="34" charset="0"/>
              <a:cs typeface="Calibri" panose="020F0502020204030204" pitchFamily="34" charset="0"/>
            </a:endParaRPr>
          </a:p>
        </p:txBody>
      </p:sp>
      <p:sp>
        <p:nvSpPr>
          <p:cNvPr id="4" name="sub_titulo">
            <a:extLst>
              <a:ext uri="{FF2B5EF4-FFF2-40B4-BE49-F238E27FC236}">
                <a16:creationId xmlns:a16="http://schemas.microsoft.com/office/drawing/2014/main" id="{49C881E5-0564-E168-318E-A233FA953310}"/>
              </a:ext>
            </a:extLst>
          </p:cNvPr>
          <p:cNvSpPr txBox="1">
            <a:spLocks/>
          </p:cNvSpPr>
          <p:nvPr/>
        </p:nvSpPr>
        <p:spPr>
          <a:xfrm>
            <a:off x="660082" y="1803400"/>
            <a:ext cx="8281035" cy="790944"/>
          </a:xfrm>
          <a:prstGeom prst="rect">
            <a:avLst/>
          </a:prstGeom>
        </p:spPr>
        <p:txBody>
          <a:bodyPr vert="horz" lIns="91440" tIns="45720" rIns="91440" bIns="45720" rtlCol="0" anchor="ctr">
            <a:normAutofit/>
          </a:bodyPr>
          <a:lstStyle>
            <a:lvl1pPr algn="l" defTabSz="960120" rtl="0" eaLnBrk="1" latinLnBrk="0" hangingPunct="1">
              <a:lnSpc>
                <a:spcPct val="90000"/>
              </a:lnSpc>
              <a:spcBef>
                <a:spcPct val="0"/>
              </a:spcBef>
              <a:buNone/>
              <a:defRPr sz="4620" kern="1200">
                <a:solidFill>
                  <a:schemeClr val="tx1"/>
                </a:solidFill>
                <a:latin typeface="+mj-lt"/>
                <a:ea typeface="+mj-ea"/>
                <a:cs typeface="+mj-cs"/>
              </a:defRPr>
            </a:lvl1pPr>
          </a:lstStyle>
          <a:p>
            <a:r>
              <a:rPr lang="pt-BR" sz="3200" dirty="0">
                <a:latin typeface="Calibri" panose="020F0502020204030204" pitchFamily="34" charset="0"/>
                <a:cs typeface="Calibri" panose="020F0502020204030204" pitchFamily="34" charset="0"/>
              </a:rPr>
              <a:t>Monitoramento de Desmatamento</a:t>
            </a:r>
          </a:p>
        </p:txBody>
      </p:sp>
      <p:sp>
        <p:nvSpPr>
          <p:cNvPr id="2" name="titulo_componente">
            <a:extLst>
              <a:ext uri="{FF2B5EF4-FFF2-40B4-BE49-F238E27FC236}">
                <a16:creationId xmlns:a16="http://schemas.microsoft.com/office/drawing/2014/main" id="{34991507-5272-838F-106B-3D809F6E12AD}"/>
              </a:ext>
            </a:extLst>
          </p:cNvPr>
          <p:cNvSpPr>
            <a:spLocks noGrp="1"/>
          </p:cNvSpPr>
          <p:nvPr>
            <p:ph type="title"/>
          </p:nvPr>
        </p:nvSpPr>
        <p:spPr>
          <a:xfrm>
            <a:off x="660083" y="681570"/>
            <a:ext cx="8281035" cy="790944"/>
          </a:xfrm>
        </p:spPr>
        <p:txBody>
          <a:bodyPr>
            <a:normAutofit/>
          </a:bodyPr>
          <a:lstStyle/>
          <a:p>
            <a:r>
              <a:rPr lang="pt-BR" sz="4000" dirty="0">
                <a:latin typeface="Impact" panose="020B0806030902050204" pitchFamily="34" charset="0"/>
                <a:cs typeface="Calibri" panose="020F0502020204030204" pitchFamily="34" charset="0"/>
              </a:rPr>
              <a:t> Aplicações Práticas e Estudos de Caso</a:t>
            </a:r>
          </a:p>
        </p:txBody>
      </p:sp>
      <p:sp>
        <p:nvSpPr>
          <p:cNvPr id="5" name="Retângulo 4">
            <a:extLst>
              <a:ext uri="{FF2B5EF4-FFF2-40B4-BE49-F238E27FC236}">
                <a16:creationId xmlns:a16="http://schemas.microsoft.com/office/drawing/2014/main" id="{889D157B-B693-752E-489E-41A60CC79561}"/>
              </a:ext>
            </a:extLst>
          </p:cNvPr>
          <p:cNvSpPr/>
          <p:nvPr/>
        </p:nvSpPr>
        <p:spPr>
          <a:xfrm>
            <a:off x="425302" y="1"/>
            <a:ext cx="234780" cy="152204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 name="Espaço Reservado para Rodapé 5">
            <a:extLst>
              <a:ext uri="{FF2B5EF4-FFF2-40B4-BE49-F238E27FC236}">
                <a16:creationId xmlns:a16="http://schemas.microsoft.com/office/drawing/2014/main" id="{5136733D-5A7A-38C5-9A20-470A6A8950E7}"/>
              </a:ext>
            </a:extLst>
          </p:cNvPr>
          <p:cNvSpPr>
            <a:spLocks noGrp="1"/>
          </p:cNvSpPr>
          <p:nvPr>
            <p:ph type="ftr" sz="quarter" idx="11"/>
          </p:nvPr>
        </p:nvSpPr>
        <p:spPr/>
        <p:txBody>
          <a:bodyPr/>
          <a:lstStyle/>
          <a:p>
            <a:r>
              <a:rPr lang="pt-BR"/>
              <a:t>Códigos Verdes - Diogo Rodrigues</a:t>
            </a:r>
          </a:p>
        </p:txBody>
      </p:sp>
      <p:sp>
        <p:nvSpPr>
          <p:cNvPr id="7" name="Espaço Reservado para Número de Slide 6">
            <a:extLst>
              <a:ext uri="{FF2B5EF4-FFF2-40B4-BE49-F238E27FC236}">
                <a16:creationId xmlns:a16="http://schemas.microsoft.com/office/drawing/2014/main" id="{0F43CC03-D171-6B3D-418D-A27A2F10A37A}"/>
              </a:ext>
            </a:extLst>
          </p:cNvPr>
          <p:cNvSpPr>
            <a:spLocks noGrp="1"/>
          </p:cNvSpPr>
          <p:nvPr>
            <p:ph type="sldNum" sz="quarter" idx="12"/>
          </p:nvPr>
        </p:nvSpPr>
        <p:spPr/>
        <p:txBody>
          <a:bodyPr/>
          <a:lstStyle/>
          <a:p>
            <a:fld id="{4657DEBD-E6A8-A446-AC3B-F15FFC73A065}" type="slidenum">
              <a:rPr lang="pt-BR" smtClean="0"/>
              <a:t>13</a:t>
            </a:fld>
            <a:endParaRPr lang="pt-BR"/>
          </a:p>
        </p:txBody>
      </p:sp>
      <p:pic>
        <p:nvPicPr>
          <p:cNvPr id="8" name="subtitulo" descr="Google Earth Engine">
            <a:extLst>
              <a:ext uri="{FF2B5EF4-FFF2-40B4-BE49-F238E27FC236}">
                <a16:creationId xmlns:a16="http://schemas.microsoft.com/office/drawing/2014/main" id="{1A6248E1-7BD4-E2AD-3365-A383C292F5D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80396" y="11522449"/>
            <a:ext cx="3240405" cy="6835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454715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8FFD9"/>
        </a:solidFill>
        <a:effectLst/>
      </p:bgPr>
    </p:bg>
    <p:spTree>
      <p:nvGrpSpPr>
        <p:cNvPr id="1" name="">
          <a:extLst>
            <a:ext uri="{FF2B5EF4-FFF2-40B4-BE49-F238E27FC236}">
              <a16:creationId xmlns:a16="http://schemas.microsoft.com/office/drawing/2014/main" id="{947EC8B3-E841-0F18-B2BD-ECD75B80869B}"/>
            </a:ext>
          </a:extLst>
        </p:cNvPr>
        <p:cNvGrpSpPr/>
        <p:nvPr/>
      </p:nvGrpSpPr>
      <p:grpSpPr>
        <a:xfrm>
          <a:off x="0" y="0"/>
          <a:ext cx="0" cy="0"/>
          <a:chOff x="0" y="0"/>
          <a:chExt cx="0" cy="0"/>
        </a:xfrm>
      </p:grpSpPr>
      <p:sp>
        <p:nvSpPr>
          <p:cNvPr id="4" name="Título 1">
            <a:extLst>
              <a:ext uri="{FF2B5EF4-FFF2-40B4-BE49-F238E27FC236}">
                <a16:creationId xmlns:a16="http://schemas.microsoft.com/office/drawing/2014/main" id="{26A73FFE-581F-EE97-B20B-5CF7A5D66A83}"/>
              </a:ext>
            </a:extLst>
          </p:cNvPr>
          <p:cNvSpPr>
            <a:spLocks noGrp="1"/>
          </p:cNvSpPr>
          <p:nvPr>
            <p:ph type="title"/>
          </p:nvPr>
        </p:nvSpPr>
        <p:spPr>
          <a:xfrm>
            <a:off x="489098" y="5582363"/>
            <a:ext cx="8281035" cy="1147230"/>
          </a:xfrm>
        </p:spPr>
        <p:txBody>
          <a:bodyPr>
            <a:normAutofit fontScale="90000"/>
          </a:bodyPr>
          <a:lstStyle/>
          <a:p>
            <a:r>
              <a:rPr lang="pt-BR" sz="5400" dirty="0"/>
              <a:t> Exportação de Resultados e Integração com Outras Ferramentas</a:t>
            </a:r>
            <a:br>
              <a:rPr lang="pt-BR" sz="5400" dirty="0"/>
            </a:br>
            <a:endParaRPr lang="pt-BR" sz="5400" dirty="0"/>
          </a:p>
        </p:txBody>
      </p:sp>
      <p:sp>
        <p:nvSpPr>
          <p:cNvPr id="5" name="Retângulo 4">
            <a:extLst>
              <a:ext uri="{FF2B5EF4-FFF2-40B4-BE49-F238E27FC236}">
                <a16:creationId xmlns:a16="http://schemas.microsoft.com/office/drawing/2014/main" id="{DDFDD10B-EEEF-DE02-524C-5CD1BB9C25F8}"/>
              </a:ext>
            </a:extLst>
          </p:cNvPr>
          <p:cNvSpPr/>
          <p:nvPr/>
        </p:nvSpPr>
        <p:spPr>
          <a:xfrm>
            <a:off x="489098" y="6835920"/>
            <a:ext cx="9112102" cy="13849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pt-BR"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6" name="Título 1">
            <a:extLst>
              <a:ext uri="{FF2B5EF4-FFF2-40B4-BE49-F238E27FC236}">
                <a16:creationId xmlns:a16="http://schemas.microsoft.com/office/drawing/2014/main" id="{807E1173-9DCE-CA21-5B45-BD420A1E03D1}"/>
              </a:ext>
            </a:extLst>
          </p:cNvPr>
          <p:cNvSpPr txBox="1">
            <a:spLocks/>
          </p:cNvSpPr>
          <p:nvPr/>
        </p:nvSpPr>
        <p:spPr>
          <a:xfrm>
            <a:off x="6073009" y="7080742"/>
            <a:ext cx="3336805" cy="3062720"/>
          </a:xfrm>
          <a:prstGeom prst="rect">
            <a:avLst/>
          </a:prstGeom>
        </p:spPr>
        <p:txBody>
          <a:bodyPr vert="horz" lIns="91440" tIns="45720" rIns="91440" bIns="45720" rtlCol="0" anchor="ctr">
            <a:normAutofit fontScale="92500" lnSpcReduction="10000"/>
          </a:bodyPr>
          <a:lstStyle>
            <a:lvl1pPr algn="l" defTabSz="960120" rtl="0" eaLnBrk="1" latinLnBrk="0" hangingPunct="1">
              <a:lnSpc>
                <a:spcPct val="90000"/>
              </a:lnSpc>
              <a:spcBef>
                <a:spcPct val="0"/>
              </a:spcBef>
              <a:buNone/>
              <a:defRPr sz="4620" kern="1200">
                <a:solidFill>
                  <a:schemeClr val="tx1"/>
                </a:solidFill>
                <a:latin typeface="+mj-lt"/>
                <a:ea typeface="+mj-ea"/>
                <a:cs typeface="+mj-cs"/>
              </a:defRPr>
            </a:lvl1pPr>
          </a:lstStyle>
          <a:p>
            <a:pPr marL="0" marR="0" lvl="0" indent="0" algn="l" defTabSz="960120" rtl="0" eaLnBrk="1" fontAlgn="auto" latinLnBrk="0" hangingPunct="1">
              <a:lnSpc>
                <a:spcPct val="90000"/>
              </a:lnSpc>
              <a:spcBef>
                <a:spcPct val="0"/>
              </a:spcBef>
              <a:spcAft>
                <a:spcPts val="0"/>
              </a:spcAft>
              <a:buClrTx/>
              <a:buSzTx/>
              <a:buFontTx/>
              <a:buNone/>
              <a:tabLst/>
              <a:defRPr/>
            </a:pPr>
            <a:r>
              <a:rPr kumimoji="0" lang="pt-BR" sz="23900" b="1" i="0" u="none" strike="noStrike" kern="1200" cap="none" spc="50" normalizeH="0" baseline="0" noProof="0" dirty="0">
                <a:ln w="9525" cmpd="sng">
                  <a:solidFill>
                    <a:srgbClr val="156082"/>
                  </a:solidFill>
                  <a:prstDash val="solid"/>
                </a:ln>
                <a:solidFill>
                  <a:srgbClr val="70AD47">
                    <a:tint val="1000"/>
                  </a:srgbClr>
                </a:solidFill>
                <a:effectLst>
                  <a:glow rad="38100">
                    <a:srgbClr val="156082">
                      <a:alpha val="40000"/>
                    </a:srgbClr>
                  </a:glow>
                </a:effectLst>
                <a:uLnTx/>
                <a:uFillTx/>
                <a:latin typeface="Aptos Display" panose="02110004020202020204"/>
                <a:ea typeface="+mj-ea"/>
                <a:cs typeface="+mj-cs"/>
              </a:rPr>
              <a:t>07</a:t>
            </a:r>
          </a:p>
        </p:txBody>
      </p:sp>
      <p:sp>
        <p:nvSpPr>
          <p:cNvPr id="2" name="Espaço Reservado para Rodapé 1">
            <a:extLst>
              <a:ext uri="{FF2B5EF4-FFF2-40B4-BE49-F238E27FC236}">
                <a16:creationId xmlns:a16="http://schemas.microsoft.com/office/drawing/2014/main" id="{37CD2297-D8D6-7BA0-B45B-FE6E23E0F0B7}"/>
              </a:ext>
            </a:extLst>
          </p:cNvPr>
          <p:cNvSpPr>
            <a:spLocks noGrp="1"/>
          </p:cNvSpPr>
          <p:nvPr>
            <p:ph type="ftr" sz="quarter" idx="11"/>
          </p:nvPr>
        </p:nvSpPr>
        <p:spPr/>
        <p:txBody>
          <a:bodyPr/>
          <a:lstStyle/>
          <a:p>
            <a:r>
              <a:rPr lang="pt-BR"/>
              <a:t>Códigos Verdes - Diogo Rodrigues</a:t>
            </a:r>
          </a:p>
        </p:txBody>
      </p:sp>
      <p:sp>
        <p:nvSpPr>
          <p:cNvPr id="3" name="Espaço Reservado para Número de Slide 2">
            <a:extLst>
              <a:ext uri="{FF2B5EF4-FFF2-40B4-BE49-F238E27FC236}">
                <a16:creationId xmlns:a16="http://schemas.microsoft.com/office/drawing/2014/main" id="{4D2A4DB3-11C1-A3A7-7DF1-D0EA7551BEC2}"/>
              </a:ext>
            </a:extLst>
          </p:cNvPr>
          <p:cNvSpPr>
            <a:spLocks noGrp="1"/>
          </p:cNvSpPr>
          <p:nvPr>
            <p:ph type="sldNum" sz="quarter" idx="12"/>
          </p:nvPr>
        </p:nvSpPr>
        <p:spPr/>
        <p:txBody>
          <a:bodyPr/>
          <a:lstStyle/>
          <a:p>
            <a:fld id="{4657DEBD-E6A8-A446-AC3B-F15FFC73A065}" type="slidenum">
              <a:rPr lang="pt-BR" smtClean="0"/>
              <a:t>14</a:t>
            </a:fld>
            <a:endParaRPr lang="pt-BR"/>
          </a:p>
        </p:txBody>
      </p:sp>
    </p:spTree>
    <p:extLst>
      <p:ext uri="{BB962C8B-B14F-4D97-AF65-F5344CB8AC3E}">
        <p14:creationId xmlns:p14="http://schemas.microsoft.com/office/powerpoint/2010/main" val="31274550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ADD98B-1FC0-5437-0514-C679C7668413}"/>
            </a:ext>
          </a:extLst>
        </p:cNvPr>
        <p:cNvGrpSpPr/>
        <p:nvPr/>
      </p:nvGrpSpPr>
      <p:grpSpPr>
        <a:xfrm>
          <a:off x="0" y="0"/>
          <a:ext cx="0" cy="0"/>
          <a:chOff x="0" y="0"/>
          <a:chExt cx="0" cy="0"/>
        </a:xfrm>
      </p:grpSpPr>
      <p:sp>
        <p:nvSpPr>
          <p:cNvPr id="3" name="texto_componente">
            <a:extLst>
              <a:ext uri="{FF2B5EF4-FFF2-40B4-BE49-F238E27FC236}">
                <a16:creationId xmlns:a16="http://schemas.microsoft.com/office/drawing/2014/main" id="{B25D991D-8874-50A0-A0E4-0E3A8CECD5D4}"/>
              </a:ext>
            </a:extLst>
          </p:cNvPr>
          <p:cNvSpPr>
            <a:spLocks noGrp="1"/>
          </p:cNvSpPr>
          <p:nvPr>
            <p:ph idx="1"/>
          </p:nvPr>
        </p:nvSpPr>
        <p:spPr>
          <a:xfrm>
            <a:off x="660082" y="2875702"/>
            <a:ext cx="8281035" cy="8122498"/>
          </a:xfrm>
        </p:spPr>
        <p:txBody>
          <a:bodyPr>
            <a:normAutofit lnSpcReduction="10000"/>
          </a:bodyPr>
          <a:lstStyle/>
          <a:p>
            <a:pPr marL="0" indent="0" algn="just">
              <a:buNone/>
            </a:pPr>
            <a:endParaRPr lang="pt-BR" sz="2400" dirty="0">
              <a:latin typeface="Calibri" panose="020F0502020204030204" pitchFamily="34" charset="0"/>
              <a:cs typeface="Calibri" panose="020F0502020204030204" pitchFamily="34" charset="0"/>
            </a:endParaRPr>
          </a:p>
          <a:p>
            <a:pPr marL="0" indent="0" algn="just">
              <a:buNone/>
            </a:pPr>
            <a:r>
              <a:rPr lang="pt-BR" sz="2400" dirty="0">
                <a:latin typeface="Calibri" panose="020F0502020204030204" pitchFamily="34" charset="0"/>
                <a:cs typeface="Calibri" panose="020F0502020204030204" pitchFamily="34" charset="0"/>
              </a:rPr>
              <a:t>O GEE permite exportar resultados em diversos formatos (</a:t>
            </a:r>
            <a:r>
              <a:rPr lang="pt-BR" sz="2400" dirty="0" err="1">
                <a:latin typeface="Calibri" panose="020F0502020204030204" pitchFamily="34" charset="0"/>
                <a:cs typeface="Calibri" panose="020F0502020204030204" pitchFamily="34" charset="0"/>
              </a:rPr>
              <a:t>GeoTIFF</a:t>
            </a:r>
            <a:r>
              <a:rPr lang="pt-BR" sz="2400" dirty="0">
                <a:latin typeface="Calibri" panose="020F0502020204030204" pitchFamily="34" charset="0"/>
                <a:cs typeface="Calibri" panose="020F0502020204030204" pitchFamily="34" charset="0"/>
              </a:rPr>
              <a:t>, CSV, etc.) para posterior análise em ferramentas externas, como QGIS, </a:t>
            </a:r>
            <a:r>
              <a:rPr lang="pt-BR" sz="2400" dirty="0" err="1">
                <a:latin typeface="Calibri" panose="020F0502020204030204" pitchFamily="34" charset="0"/>
                <a:cs typeface="Calibri" panose="020F0502020204030204" pitchFamily="34" charset="0"/>
              </a:rPr>
              <a:t>ArcGIS</a:t>
            </a:r>
            <a:r>
              <a:rPr lang="pt-BR" sz="2400" dirty="0">
                <a:latin typeface="Calibri" panose="020F0502020204030204" pitchFamily="34" charset="0"/>
                <a:cs typeface="Calibri" panose="020F0502020204030204" pitchFamily="34" charset="0"/>
              </a:rPr>
              <a:t>, </a:t>
            </a:r>
            <a:r>
              <a:rPr lang="pt-BR" sz="2400" dirty="0" err="1">
                <a:latin typeface="Calibri" panose="020F0502020204030204" pitchFamily="34" charset="0"/>
                <a:cs typeface="Calibri" panose="020F0502020204030204" pitchFamily="34" charset="0"/>
              </a:rPr>
              <a:t>R</a:t>
            </a:r>
            <a:r>
              <a:rPr lang="pt-BR" sz="2400" dirty="0">
                <a:latin typeface="Calibri" panose="020F0502020204030204" pitchFamily="34" charset="0"/>
                <a:cs typeface="Calibri" panose="020F0502020204030204" pitchFamily="34" charset="0"/>
              </a:rPr>
              <a:t> ou Python (fora do ambiente GEE).</a:t>
            </a:r>
          </a:p>
          <a:p>
            <a:pPr marL="0" indent="0" algn="just">
              <a:buNone/>
            </a:pPr>
            <a:br>
              <a:rPr lang="pt-BR" sz="2400" dirty="0">
                <a:latin typeface="Calibri" panose="020F0502020204030204" pitchFamily="34" charset="0"/>
                <a:cs typeface="Calibri" panose="020F0502020204030204" pitchFamily="34" charset="0"/>
              </a:rPr>
            </a:br>
            <a:endParaRPr lang="pt-BR" sz="2400" dirty="0">
              <a:latin typeface="Calibri" panose="020F0502020204030204" pitchFamily="34" charset="0"/>
              <a:cs typeface="Calibri" panose="020F0502020204030204" pitchFamily="34" charset="0"/>
            </a:endParaRPr>
          </a:p>
          <a:p>
            <a:pPr marL="0" indent="0" algn="just">
              <a:buNone/>
            </a:pPr>
            <a:r>
              <a:rPr lang="pt-BR" sz="2400" dirty="0">
                <a:latin typeface="Calibri" panose="020F0502020204030204" pitchFamily="34" charset="0"/>
                <a:cs typeface="Calibri" panose="020F0502020204030204" pitchFamily="34" charset="0"/>
              </a:rPr>
              <a:t>Exemplo de Exportação</a:t>
            </a:r>
          </a:p>
          <a:p>
            <a:pPr marL="0" indent="0" algn="just">
              <a:buNone/>
            </a:pPr>
            <a:endParaRPr lang="pt-BR" sz="2400" dirty="0">
              <a:latin typeface="Calibri" panose="020F0502020204030204" pitchFamily="34" charset="0"/>
              <a:cs typeface="Calibri" panose="020F0502020204030204" pitchFamily="34" charset="0"/>
            </a:endParaRPr>
          </a:p>
          <a:p>
            <a:pPr marL="0" indent="0" algn="just">
              <a:buNone/>
            </a:pPr>
            <a:endParaRPr lang="pt-BR" sz="2400" dirty="0">
              <a:latin typeface="Calibri" panose="020F0502020204030204" pitchFamily="34" charset="0"/>
              <a:cs typeface="Calibri" panose="020F0502020204030204" pitchFamily="34" charset="0"/>
            </a:endParaRPr>
          </a:p>
          <a:p>
            <a:pPr marL="0" indent="0" algn="just">
              <a:buNone/>
            </a:pPr>
            <a:endParaRPr lang="pt-BR" sz="2400" dirty="0">
              <a:latin typeface="Calibri" panose="020F0502020204030204" pitchFamily="34" charset="0"/>
              <a:cs typeface="Calibri" panose="020F0502020204030204" pitchFamily="34" charset="0"/>
            </a:endParaRPr>
          </a:p>
          <a:p>
            <a:pPr marL="0" indent="0" algn="just">
              <a:buNone/>
            </a:pPr>
            <a:endParaRPr lang="pt-BR" sz="2400" dirty="0">
              <a:latin typeface="Calibri" panose="020F0502020204030204" pitchFamily="34" charset="0"/>
              <a:cs typeface="Calibri" panose="020F0502020204030204" pitchFamily="34" charset="0"/>
            </a:endParaRPr>
          </a:p>
          <a:p>
            <a:pPr marL="0" indent="0" algn="just">
              <a:buNone/>
            </a:pPr>
            <a:endParaRPr lang="pt-BR" sz="2400" dirty="0">
              <a:latin typeface="Calibri" panose="020F0502020204030204" pitchFamily="34" charset="0"/>
              <a:cs typeface="Calibri" panose="020F0502020204030204" pitchFamily="34" charset="0"/>
            </a:endParaRPr>
          </a:p>
          <a:p>
            <a:pPr marL="0" indent="0" algn="just">
              <a:buNone/>
            </a:pPr>
            <a:endParaRPr lang="pt-BR" sz="2400" dirty="0">
              <a:latin typeface="Calibri" panose="020F0502020204030204" pitchFamily="34" charset="0"/>
              <a:cs typeface="Calibri" panose="020F0502020204030204" pitchFamily="34" charset="0"/>
            </a:endParaRPr>
          </a:p>
          <a:p>
            <a:pPr marL="0" indent="0" algn="just">
              <a:buNone/>
            </a:pPr>
            <a:endParaRPr lang="pt-BR" sz="2400" dirty="0">
              <a:latin typeface="Calibri" panose="020F0502020204030204" pitchFamily="34" charset="0"/>
              <a:cs typeface="Calibri" panose="020F0502020204030204" pitchFamily="34" charset="0"/>
            </a:endParaRPr>
          </a:p>
          <a:p>
            <a:pPr marL="0" indent="0" algn="just">
              <a:buNone/>
            </a:pPr>
            <a:endParaRPr lang="pt-BR" sz="2400" dirty="0">
              <a:latin typeface="Calibri" panose="020F0502020204030204" pitchFamily="34" charset="0"/>
              <a:cs typeface="Calibri" panose="020F0502020204030204" pitchFamily="34" charset="0"/>
            </a:endParaRPr>
          </a:p>
          <a:p>
            <a:pPr marL="0" indent="0" algn="just">
              <a:buNone/>
            </a:pPr>
            <a:endParaRPr lang="pt-BR" sz="2400" dirty="0">
              <a:latin typeface="Calibri" panose="020F0502020204030204" pitchFamily="34" charset="0"/>
              <a:cs typeface="Calibri" panose="020F0502020204030204" pitchFamily="34" charset="0"/>
            </a:endParaRPr>
          </a:p>
          <a:p>
            <a:pPr marL="0" indent="0" algn="just">
              <a:buNone/>
            </a:pPr>
            <a:endParaRPr lang="pt-BR" sz="2400" dirty="0">
              <a:latin typeface="Calibri" panose="020F0502020204030204" pitchFamily="34" charset="0"/>
              <a:cs typeface="Calibri" panose="020F0502020204030204" pitchFamily="34" charset="0"/>
            </a:endParaRPr>
          </a:p>
          <a:p>
            <a:pPr marL="0" indent="0" algn="just">
              <a:buNone/>
            </a:pPr>
            <a:r>
              <a:rPr lang="pt-BR" sz="2400" dirty="0">
                <a:latin typeface="Calibri" panose="020F0502020204030204" pitchFamily="34" charset="0"/>
                <a:cs typeface="Calibri" panose="020F0502020204030204" pitchFamily="34" charset="0"/>
              </a:rPr>
              <a:t>Nesse caso, o NDVI é exportado como um arquivo </a:t>
            </a:r>
            <a:r>
              <a:rPr lang="pt-BR" sz="2400" dirty="0" err="1">
                <a:latin typeface="Calibri" panose="020F0502020204030204" pitchFamily="34" charset="0"/>
                <a:cs typeface="Calibri" panose="020F0502020204030204" pitchFamily="34" charset="0"/>
              </a:rPr>
              <a:t>GeoTIFF</a:t>
            </a:r>
            <a:r>
              <a:rPr lang="pt-BR" sz="2400" dirty="0">
                <a:latin typeface="Calibri" panose="020F0502020204030204" pitchFamily="34" charset="0"/>
                <a:cs typeface="Calibri" panose="020F0502020204030204" pitchFamily="34" charset="0"/>
              </a:rPr>
              <a:t>, com uma escala de 30 metros, para uma região específica.</a:t>
            </a:r>
          </a:p>
          <a:p>
            <a:pPr marL="0" indent="0" algn="just">
              <a:buNone/>
            </a:pPr>
            <a:endParaRPr lang="pt-BR" sz="2400" dirty="0">
              <a:latin typeface="Calibri" panose="020F0502020204030204" pitchFamily="34" charset="0"/>
              <a:cs typeface="Calibri" panose="020F0502020204030204" pitchFamily="34" charset="0"/>
            </a:endParaRPr>
          </a:p>
          <a:p>
            <a:pPr marL="0" indent="0" algn="just">
              <a:buNone/>
            </a:pPr>
            <a:endParaRPr lang="pt-BR" sz="2400" dirty="0">
              <a:latin typeface="Calibri" panose="020F0502020204030204" pitchFamily="34" charset="0"/>
              <a:cs typeface="Calibri" panose="020F0502020204030204" pitchFamily="34" charset="0"/>
            </a:endParaRPr>
          </a:p>
          <a:p>
            <a:pPr marL="0" indent="0" algn="just">
              <a:buNone/>
            </a:pPr>
            <a:endParaRPr lang="pt-BR" sz="2400" dirty="0">
              <a:latin typeface="Calibri" panose="020F0502020204030204" pitchFamily="34" charset="0"/>
              <a:cs typeface="Calibri" panose="020F0502020204030204" pitchFamily="34" charset="0"/>
            </a:endParaRPr>
          </a:p>
        </p:txBody>
      </p:sp>
      <p:sp>
        <p:nvSpPr>
          <p:cNvPr id="4" name="sub_titulo">
            <a:extLst>
              <a:ext uri="{FF2B5EF4-FFF2-40B4-BE49-F238E27FC236}">
                <a16:creationId xmlns:a16="http://schemas.microsoft.com/office/drawing/2014/main" id="{1DE98585-FC76-DCE1-4802-B91F180DC065}"/>
              </a:ext>
            </a:extLst>
          </p:cNvPr>
          <p:cNvSpPr txBox="1">
            <a:spLocks/>
          </p:cNvSpPr>
          <p:nvPr/>
        </p:nvSpPr>
        <p:spPr>
          <a:xfrm>
            <a:off x="660082" y="1803400"/>
            <a:ext cx="8281035" cy="790944"/>
          </a:xfrm>
          <a:prstGeom prst="rect">
            <a:avLst/>
          </a:prstGeom>
        </p:spPr>
        <p:txBody>
          <a:bodyPr vert="horz" lIns="91440" tIns="45720" rIns="91440" bIns="45720" rtlCol="0" anchor="ctr">
            <a:normAutofit/>
          </a:bodyPr>
          <a:lstStyle>
            <a:lvl1pPr algn="l" defTabSz="960120" rtl="0" eaLnBrk="1" latinLnBrk="0" hangingPunct="1">
              <a:lnSpc>
                <a:spcPct val="90000"/>
              </a:lnSpc>
              <a:spcBef>
                <a:spcPct val="0"/>
              </a:spcBef>
              <a:buNone/>
              <a:defRPr sz="4620" kern="1200">
                <a:solidFill>
                  <a:schemeClr val="tx1"/>
                </a:solidFill>
                <a:latin typeface="+mj-lt"/>
                <a:ea typeface="+mj-ea"/>
                <a:cs typeface="+mj-cs"/>
              </a:defRPr>
            </a:lvl1pPr>
          </a:lstStyle>
          <a:p>
            <a:r>
              <a:rPr lang="pt-BR" sz="3200" dirty="0">
                <a:latin typeface="Calibri" panose="020F0502020204030204" pitchFamily="34" charset="0"/>
                <a:cs typeface="Calibri" panose="020F0502020204030204" pitchFamily="34" charset="0"/>
              </a:rPr>
              <a:t>Exportando Imagens e Tabelas</a:t>
            </a:r>
          </a:p>
        </p:txBody>
      </p:sp>
      <p:sp>
        <p:nvSpPr>
          <p:cNvPr id="2" name="titulo_componente">
            <a:extLst>
              <a:ext uri="{FF2B5EF4-FFF2-40B4-BE49-F238E27FC236}">
                <a16:creationId xmlns:a16="http://schemas.microsoft.com/office/drawing/2014/main" id="{F35E2E9A-2E28-9EC9-6416-285FC47DB741}"/>
              </a:ext>
            </a:extLst>
          </p:cNvPr>
          <p:cNvSpPr>
            <a:spLocks noGrp="1"/>
          </p:cNvSpPr>
          <p:nvPr>
            <p:ph type="title"/>
          </p:nvPr>
        </p:nvSpPr>
        <p:spPr>
          <a:xfrm>
            <a:off x="660083" y="681570"/>
            <a:ext cx="8281035" cy="790944"/>
          </a:xfrm>
        </p:spPr>
        <p:txBody>
          <a:bodyPr>
            <a:normAutofit fontScale="90000"/>
          </a:bodyPr>
          <a:lstStyle/>
          <a:p>
            <a:r>
              <a:rPr lang="pt-BR" sz="4000" dirty="0">
                <a:latin typeface="Impact" panose="020B0806030902050204" pitchFamily="34" charset="0"/>
                <a:cs typeface="Calibri" panose="020F0502020204030204" pitchFamily="34" charset="0"/>
              </a:rPr>
              <a:t>Exportação de Resultados e Integração com Outras Ferramentas</a:t>
            </a:r>
            <a:br>
              <a:rPr lang="pt-BR" sz="4000" dirty="0">
                <a:latin typeface="Impact" panose="020B0806030902050204" pitchFamily="34" charset="0"/>
                <a:cs typeface="Calibri" panose="020F0502020204030204" pitchFamily="34" charset="0"/>
              </a:rPr>
            </a:br>
            <a:endParaRPr lang="pt-BR" sz="4000" dirty="0">
              <a:latin typeface="Impact" panose="020B0806030902050204" pitchFamily="34" charset="0"/>
              <a:cs typeface="Calibri" panose="020F0502020204030204" pitchFamily="34" charset="0"/>
            </a:endParaRPr>
          </a:p>
        </p:txBody>
      </p:sp>
      <p:sp>
        <p:nvSpPr>
          <p:cNvPr id="5" name="Retângulo 4">
            <a:extLst>
              <a:ext uri="{FF2B5EF4-FFF2-40B4-BE49-F238E27FC236}">
                <a16:creationId xmlns:a16="http://schemas.microsoft.com/office/drawing/2014/main" id="{36E3EAB3-EE00-948B-8917-7F8CF2A42BA6}"/>
              </a:ext>
            </a:extLst>
          </p:cNvPr>
          <p:cNvSpPr/>
          <p:nvPr/>
        </p:nvSpPr>
        <p:spPr>
          <a:xfrm>
            <a:off x="425302" y="1"/>
            <a:ext cx="234780" cy="152204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7" name="Imagem 6" descr="Texto&#10;&#10;Descrição gerada automaticamente">
            <a:extLst>
              <a:ext uri="{FF2B5EF4-FFF2-40B4-BE49-F238E27FC236}">
                <a16:creationId xmlns:a16="http://schemas.microsoft.com/office/drawing/2014/main" id="{2CAF8195-D9C1-CE82-2B94-646DEE3F3F9D}"/>
              </a:ext>
            </a:extLst>
          </p:cNvPr>
          <p:cNvPicPr>
            <a:picLocks noChangeAspect="1"/>
          </p:cNvPicPr>
          <p:nvPr/>
        </p:nvPicPr>
        <p:blipFill>
          <a:blip r:embed="rId3"/>
          <a:stretch>
            <a:fillRect/>
          </a:stretch>
        </p:blipFill>
        <p:spPr>
          <a:xfrm>
            <a:off x="660082" y="5911702"/>
            <a:ext cx="7772400" cy="3832522"/>
          </a:xfrm>
          <a:prstGeom prst="rect">
            <a:avLst/>
          </a:prstGeom>
        </p:spPr>
      </p:pic>
      <p:sp>
        <p:nvSpPr>
          <p:cNvPr id="8" name="Espaço Reservado para Rodapé 7">
            <a:extLst>
              <a:ext uri="{FF2B5EF4-FFF2-40B4-BE49-F238E27FC236}">
                <a16:creationId xmlns:a16="http://schemas.microsoft.com/office/drawing/2014/main" id="{E58E2F21-2DB9-D89A-99FC-D221968CCD78}"/>
              </a:ext>
            </a:extLst>
          </p:cNvPr>
          <p:cNvSpPr>
            <a:spLocks noGrp="1"/>
          </p:cNvSpPr>
          <p:nvPr>
            <p:ph type="ftr" sz="quarter" idx="11"/>
          </p:nvPr>
        </p:nvSpPr>
        <p:spPr/>
        <p:txBody>
          <a:bodyPr/>
          <a:lstStyle/>
          <a:p>
            <a:r>
              <a:rPr lang="pt-BR"/>
              <a:t>Códigos Verdes - Diogo Rodrigues</a:t>
            </a:r>
          </a:p>
        </p:txBody>
      </p:sp>
      <p:sp>
        <p:nvSpPr>
          <p:cNvPr id="9" name="Espaço Reservado para Número de Slide 8">
            <a:extLst>
              <a:ext uri="{FF2B5EF4-FFF2-40B4-BE49-F238E27FC236}">
                <a16:creationId xmlns:a16="http://schemas.microsoft.com/office/drawing/2014/main" id="{0CAB3823-659C-FF79-FDD6-1749E875B419}"/>
              </a:ext>
            </a:extLst>
          </p:cNvPr>
          <p:cNvSpPr>
            <a:spLocks noGrp="1"/>
          </p:cNvSpPr>
          <p:nvPr>
            <p:ph type="sldNum" sz="quarter" idx="12"/>
          </p:nvPr>
        </p:nvSpPr>
        <p:spPr/>
        <p:txBody>
          <a:bodyPr/>
          <a:lstStyle/>
          <a:p>
            <a:fld id="{4657DEBD-E6A8-A446-AC3B-F15FFC73A065}" type="slidenum">
              <a:rPr lang="pt-BR" smtClean="0"/>
              <a:t>15</a:t>
            </a:fld>
            <a:endParaRPr lang="pt-BR"/>
          </a:p>
        </p:txBody>
      </p:sp>
      <p:pic>
        <p:nvPicPr>
          <p:cNvPr id="10" name="subtitulo" descr="Google Earth Engine">
            <a:extLst>
              <a:ext uri="{FF2B5EF4-FFF2-40B4-BE49-F238E27FC236}">
                <a16:creationId xmlns:a16="http://schemas.microsoft.com/office/drawing/2014/main" id="{7D96DE4E-DE68-1E28-13AE-1176C5C8911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80396" y="11522449"/>
            <a:ext cx="3240405" cy="6835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878970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8FFD9"/>
        </a:solidFill>
        <a:effectLst/>
      </p:bgPr>
    </p:bg>
    <p:spTree>
      <p:nvGrpSpPr>
        <p:cNvPr id="1" name="">
          <a:extLst>
            <a:ext uri="{FF2B5EF4-FFF2-40B4-BE49-F238E27FC236}">
              <a16:creationId xmlns:a16="http://schemas.microsoft.com/office/drawing/2014/main" id="{A1907899-4BB1-96DB-62AB-861314962DC2}"/>
            </a:ext>
          </a:extLst>
        </p:cNvPr>
        <p:cNvGrpSpPr/>
        <p:nvPr/>
      </p:nvGrpSpPr>
      <p:grpSpPr>
        <a:xfrm>
          <a:off x="0" y="0"/>
          <a:ext cx="0" cy="0"/>
          <a:chOff x="0" y="0"/>
          <a:chExt cx="0" cy="0"/>
        </a:xfrm>
      </p:grpSpPr>
      <p:sp>
        <p:nvSpPr>
          <p:cNvPr id="4" name="Título 1">
            <a:extLst>
              <a:ext uri="{FF2B5EF4-FFF2-40B4-BE49-F238E27FC236}">
                <a16:creationId xmlns:a16="http://schemas.microsoft.com/office/drawing/2014/main" id="{765B90C9-636A-B5A7-6DC0-A7B9AE1E80E6}"/>
              </a:ext>
            </a:extLst>
          </p:cNvPr>
          <p:cNvSpPr>
            <a:spLocks noGrp="1"/>
          </p:cNvSpPr>
          <p:nvPr>
            <p:ph type="title"/>
          </p:nvPr>
        </p:nvSpPr>
        <p:spPr>
          <a:xfrm>
            <a:off x="489098" y="5859896"/>
            <a:ext cx="8281035" cy="1147230"/>
          </a:xfrm>
        </p:spPr>
        <p:txBody>
          <a:bodyPr>
            <a:normAutofit fontScale="90000"/>
          </a:bodyPr>
          <a:lstStyle/>
          <a:p>
            <a:r>
              <a:rPr lang="pt-BR" sz="5400" dirty="0"/>
              <a:t> Próximos Passos e Comunidade de Usuários</a:t>
            </a:r>
            <a:br>
              <a:rPr lang="pt-BR" sz="5400" dirty="0"/>
            </a:br>
            <a:endParaRPr lang="pt-BR" sz="5400" dirty="0"/>
          </a:p>
        </p:txBody>
      </p:sp>
      <p:sp>
        <p:nvSpPr>
          <p:cNvPr id="5" name="Retângulo 4">
            <a:extLst>
              <a:ext uri="{FF2B5EF4-FFF2-40B4-BE49-F238E27FC236}">
                <a16:creationId xmlns:a16="http://schemas.microsoft.com/office/drawing/2014/main" id="{F3D71752-7585-D31A-A5E6-353F75761072}"/>
              </a:ext>
            </a:extLst>
          </p:cNvPr>
          <p:cNvSpPr/>
          <p:nvPr/>
        </p:nvSpPr>
        <p:spPr>
          <a:xfrm>
            <a:off x="489098" y="6835920"/>
            <a:ext cx="9112102" cy="13849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pt-BR"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6" name="Título 1">
            <a:extLst>
              <a:ext uri="{FF2B5EF4-FFF2-40B4-BE49-F238E27FC236}">
                <a16:creationId xmlns:a16="http://schemas.microsoft.com/office/drawing/2014/main" id="{F80BECC5-0774-055E-788B-B86D56EDB00E}"/>
              </a:ext>
            </a:extLst>
          </p:cNvPr>
          <p:cNvSpPr txBox="1">
            <a:spLocks/>
          </p:cNvSpPr>
          <p:nvPr/>
        </p:nvSpPr>
        <p:spPr>
          <a:xfrm>
            <a:off x="6073009" y="7080742"/>
            <a:ext cx="3336805" cy="3062720"/>
          </a:xfrm>
          <a:prstGeom prst="rect">
            <a:avLst/>
          </a:prstGeom>
        </p:spPr>
        <p:txBody>
          <a:bodyPr vert="horz" lIns="91440" tIns="45720" rIns="91440" bIns="45720" rtlCol="0" anchor="ctr">
            <a:normAutofit fontScale="92500" lnSpcReduction="10000"/>
          </a:bodyPr>
          <a:lstStyle>
            <a:lvl1pPr algn="l" defTabSz="960120" rtl="0" eaLnBrk="1" latinLnBrk="0" hangingPunct="1">
              <a:lnSpc>
                <a:spcPct val="90000"/>
              </a:lnSpc>
              <a:spcBef>
                <a:spcPct val="0"/>
              </a:spcBef>
              <a:buNone/>
              <a:defRPr sz="4620" kern="1200">
                <a:solidFill>
                  <a:schemeClr val="tx1"/>
                </a:solidFill>
                <a:latin typeface="+mj-lt"/>
                <a:ea typeface="+mj-ea"/>
                <a:cs typeface="+mj-cs"/>
              </a:defRPr>
            </a:lvl1pPr>
          </a:lstStyle>
          <a:p>
            <a:pPr marL="0" marR="0" lvl="0" indent="0" algn="l" defTabSz="960120" rtl="0" eaLnBrk="1" fontAlgn="auto" latinLnBrk="0" hangingPunct="1">
              <a:lnSpc>
                <a:spcPct val="90000"/>
              </a:lnSpc>
              <a:spcBef>
                <a:spcPct val="0"/>
              </a:spcBef>
              <a:spcAft>
                <a:spcPts val="0"/>
              </a:spcAft>
              <a:buClrTx/>
              <a:buSzTx/>
              <a:buFontTx/>
              <a:buNone/>
              <a:tabLst/>
              <a:defRPr/>
            </a:pPr>
            <a:r>
              <a:rPr kumimoji="0" lang="pt-BR" sz="23900" b="1" i="0" u="none" strike="noStrike" kern="1200" cap="none" spc="50" normalizeH="0" baseline="0" noProof="0" dirty="0">
                <a:ln w="9525" cmpd="sng">
                  <a:solidFill>
                    <a:srgbClr val="156082"/>
                  </a:solidFill>
                  <a:prstDash val="solid"/>
                </a:ln>
                <a:solidFill>
                  <a:srgbClr val="70AD47">
                    <a:tint val="1000"/>
                  </a:srgbClr>
                </a:solidFill>
                <a:effectLst>
                  <a:glow rad="38100">
                    <a:srgbClr val="156082">
                      <a:alpha val="40000"/>
                    </a:srgbClr>
                  </a:glow>
                </a:effectLst>
                <a:uLnTx/>
                <a:uFillTx/>
                <a:latin typeface="Aptos Display" panose="02110004020202020204"/>
                <a:ea typeface="+mj-ea"/>
                <a:cs typeface="+mj-cs"/>
              </a:rPr>
              <a:t>08</a:t>
            </a:r>
          </a:p>
        </p:txBody>
      </p:sp>
      <p:sp>
        <p:nvSpPr>
          <p:cNvPr id="2" name="Espaço Reservado para Rodapé 1">
            <a:extLst>
              <a:ext uri="{FF2B5EF4-FFF2-40B4-BE49-F238E27FC236}">
                <a16:creationId xmlns:a16="http://schemas.microsoft.com/office/drawing/2014/main" id="{7CE05ABA-0B27-AB63-D901-EDEB5B5B694D}"/>
              </a:ext>
            </a:extLst>
          </p:cNvPr>
          <p:cNvSpPr>
            <a:spLocks noGrp="1"/>
          </p:cNvSpPr>
          <p:nvPr>
            <p:ph type="ftr" sz="quarter" idx="11"/>
          </p:nvPr>
        </p:nvSpPr>
        <p:spPr/>
        <p:txBody>
          <a:bodyPr/>
          <a:lstStyle/>
          <a:p>
            <a:r>
              <a:rPr lang="pt-BR"/>
              <a:t>Códigos Verdes - Diogo Rodrigues</a:t>
            </a:r>
          </a:p>
        </p:txBody>
      </p:sp>
      <p:sp>
        <p:nvSpPr>
          <p:cNvPr id="3" name="Espaço Reservado para Número de Slide 2">
            <a:extLst>
              <a:ext uri="{FF2B5EF4-FFF2-40B4-BE49-F238E27FC236}">
                <a16:creationId xmlns:a16="http://schemas.microsoft.com/office/drawing/2014/main" id="{7CA357CD-A537-C5D8-1FE4-8DE6362E6951}"/>
              </a:ext>
            </a:extLst>
          </p:cNvPr>
          <p:cNvSpPr>
            <a:spLocks noGrp="1"/>
          </p:cNvSpPr>
          <p:nvPr>
            <p:ph type="sldNum" sz="quarter" idx="12"/>
          </p:nvPr>
        </p:nvSpPr>
        <p:spPr/>
        <p:txBody>
          <a:bodyPr/>
          <a:lstStyle/>
          <a:p>
            <a:fld id="{4657DEBD-E6A8-A446-AC3B-F15FFC73A065}" type="slidenum">
              <a:rPr lang="pt-BR" smtClean="0"/>
              <a:t>16</a:t>
            </a:fld>
            <a:endParaRPr lang="pt-BR"/>
          </a:p>
        </p:txBody>
      </p:sp>
    </p:spTree>
    <p:extLst>
      <p:ext uri="{BB962C8B-B14F-4D97-AF65-F5344CB8AC3E}">
        <p14:creationId xmlns:p14="http://schemas.microsoft.com/office/powerpoint/2010/main" val="36678458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8AB51F-5A3D-726F-9D90-BB92C572E10B}"/>
            </a:ext>
          </a:extLst>
        </p:cNvPr>
        <p:cNvGrpSpPr/>
        <p:nvPr/>
      </p:nvGrpSpPr>
      <p:grpSpPr>
        <a:xfrm>
          <a:off x="0" y="0"/>
          <a:ext cx="0" cy="0"/>
          <a:chOff x="0" y="0"/>
          <a:chExt cx="0" cy="0"/>
        </a:xfrm>
      </p:grpSpPr>
      <p:sp>
        <p:nvSpPr>
          <p:cNvPr id="3" name="texto_componente">
            <a:extLst>
              <a:ext uri="{FF2B5EF4-FFF2-40B4-BE49-F238E27FC236}">
                <a16:creationId xmlns:a16="http://schemas.microsoft.com/office/drawing/2014/main" id="{F90C2D55-B396-C87C-04ED-798866CDDB42}"/>
              </a:ext>
            </a:extLst>
          </p:cNvPr>
          <p:cNvSpPr>
            <a:spLocks noGrp="1"/>
          </p:cNvSpPr>
          <p:nvPr>
            <p:ph idx="1"/>
          </p:nvPr>
        </p:nvSpPr>
        <p:spPr>
          <a:xfrm>
            <a:off x="660082" y="2875702"/>
            <a:ext cx="8281035" cy="8122498"/>
          </a:xfrm>
        </p:spPr>
        <p:txBody>
          <a:bodyPr>
            <a:normAutofit/>
          </a:bodyPr>
          <a:lstStyle/>
          <a:p>
            <a:pPr marL="0" indent="0" algn="just">
              <a:buNone/>
            </a:pPr>
            <a:r>
              <a:rPr lang="pt-BR" sz="2400" dirty="0">
                <a:latin typeface="Calibri" panose="020F0502020204030204" pitchFamily="34" charset="0"/>
                <a:cs typeface="Calibri" panose="020F0502020204030204" pitchFamily="34" charset="0"/>
              </a:rPr>
              <a:t>• Fóruns do Google Earth </a:t>
            </a:r>
            <a:r>
              <a:rPr lang="pt-BR" sz="2400" dirty="0" err="1">
                <a:latin typeface="Calibri" panose="020F0502020204030204" pitchFamily="34" charset="0"/>
                <a:cs typeface="Calibri" panose="020F0502020204030204" pitchFamily="34" charset="0"/>
              </a:rPr>
              <a:t>Engine</a:t>
            </a:r>
            <a:r>
              <a:rPr lang="pt-BR" sz="2400" dirty="0">
                <a:latin typeface="Calibri" panose="020F0502020204030204" pitchFamily="34" charset="0"/>
                <a:cs typeface="Calibri" panose="020F0502020204030204" pitchFamily="34" charset="0"/>
              </a:rPr>
              <a:t>: tire dúvidas e compartilhe conhecimento.</a:t>
            </a:r>
          </a:p>
          <a:p>
            <a:pPr marL="0" indent="0" algn="just">
              <a:buNone/>
            </a:pPr>
            <a:r>
              <a:rPr lang="pt-BR" sz="2400" dirty="0">
                <a:latin typeface="Calibri" panose="020F0502020204030204" pitchFamily="34" charset="0"/>
                <a:cs typeface="Calibri" panose="020F0502020204030204" pitchFamily="34" charset="0"/>
              </a:rPr>
              <a:t>• Tutoriais do Google </a:t>
            </a:r>
            <a:r>
              <a:rPr lang="pt-BR" sz="2400" dirty="0" err="1">
                <a:latin typeface="Calibri" panose="020F0502020204030204" pitchFamily="34" charset="0"/>
                <a:cs typeface="Calibri" panose="020F0502020204030204" pitchFamily="34" charset="0"/>
              </a:rPr>
              <a:t>Developers</a:t>
            </a:r>
            <a:r>
              <a:rPr lang="pt-BR" sz="2400" dirty="0">
                <a:latin typeface="Calibri" panose="020F0502020204030204" pitchFamily="34" charset="0"/>
                <a:cs typeface="Calibri" panose="020F0502020204030204" pitchFamily="34" charset="0"/>
              </a:rPr>
              <a:t>: exemplos detalhados e boas práticas.</a:t>
            </a:r>
          </a:p>
          <a:p>
            <a:pPr marL="0" indent="0" algn="just">
              <a:buNone/>
            </a:pPr>
            <a:r>
              <a:rPr lang="pt-BR" sz="2400" dirty="0">
                <a:latin typeface="Calibri" panose="020F0502020204030204" pitchFamily="34" charset="0"/>
                <a:cs typeface="Calibri" panose="020F0502020204030204" pitchFamily="34" charset="0"/>
              </a:rPr>
              <a:t>• Papers e Artigos Acadêmicos: muitas pesquisas atuais utilizam GEE, fornecendo insights sobre técnicas avançadas de análise.</a:t>
            </a:r>
          </a:p>
          <a:p>
            <a:pPr marL="0" indent="0" algn="just">
              <a:buNone/>
            </a:pPr>
            <a:br>
              <a:rPr lang="pt-BR" sz="2400" dirty="0">
                <a:latin typeface="Calibri" panose="020F0502020204030204" pitchFamily="34" charset="0"/>
                <a:cs typeface="Calibri" panose="020F0502020204030204" pitchFamily="34" charset="0"/>
              </a:rPr>
            </a:br>
            <a:endParaRPr lang="pt-BR" sz="2400" dirty="0">
              <a:latin typeface="Calibri" panose="020F0502020204030204" pitchFamily="34" charset="0"/>
              <a:cs typeface="Calibri" panose="020F0502020204030204" pitchFamily="34" charset="0"/>
            </a:endParaRPr>
          </a:p>
          <a:p>
            <a:pPr marL="0" indent="0" algn="just">
              <a:buNone/>
            </a:pPr>
            <a:r>
              <a:rPr lang="pt-BR" sz="2400" dirty="0">
                <a:latin typeface="Calibri" panose="020F0502020204030204" pitchFamily="34" charset="0"/>
                <a:cs typeface="Calibri" panose="020F0502020204030204" pitchFamily="34" charset="0"/>
              </a:rPr>
              <a:t>Crescimento Contínuo</a:t>
            </a:r>
          </a:p>
          <a:p>
            <a:pPr marL="0" indent="0" algn="just">
              <a:buNone/>
            </a:pPr>
            <a:r>
              <a:rPr lang="pt-BR" sz="2400" dirty="0">
                <a:latin typeface="Calibri" panose="020F0502020204030204" pitchFamily="34" charset="0"/>
                <a:cs typeface="Calibri" panose="020F0502020204030204" pitchFamily="34" charset="0"/>
              </a:rPr>
              <a:t>O domínio do GEE se expande com a prática. Quanto mais você explora dados, testa scripts e compartilha resultados, mais desenvolve sua capacidade de análise geoespacial. Integre seus estudos com outras bibliotecas Python ou </a:t>
            </a:r>
            <a:r>
              <a:rPr lang="pt-BR" sz="2400" dirty="0" err="1">
                <a:latin typeface="Calibri" panose="020F0502020204030204" pitchFamily="34" charset="0"/>
                <a:cs typeface="Calibri" panose="020F0502020204030204" pitchFamily="34" charset="0"/>
              </a:rPr>
              <a:t>R</a:t>
            </a:r>
            <a:r>
              <a:rPr lang="pt-BR" sz="2400" dirty="0">
                <a:latin typeface="Calibri" panose="020F0502020204030204" pitchFamily="34" charset="0"/>
                <a:cs typeface="Calibri" panose="020F0502020204030204" pitchFamily="34" charset="0"/>
              </a:rPr>
              <a:t>, e amplie as possibilidades, tornando-se cada vez mais autônomo na descoberta de padrões, tendências e fenômenos ambientais.</a:t>
            </a:r>
          </a:p>
          <a:p>
            <a:pPr marL="0" indent="0" algn="just">
              <a:buNone/>
            </a:pPr>
            <a:endParaRPr lang="pt-BR" sz="2400" dirty="0">
              <a:latin typeface="Calibri" panose="020F0502020204030204" pitchFamily="34" charset="0"/>
              <a:cs typeface="Calibri" panose="020F0502020204030204" pitchFamily="34" charset="0"/>
            </a:endParaRPr>
          </a:p>
          <a:p>
            <a:pPr marL="0" indent="0" algn="just">
              <a:buNone/>
            </a:pPr>
            <a:endParaRPr lang="pt-BR" sz="2400" dirty="0">
              <a:latin typeface="Calibri" panose="020F0502020204030204" pitchFamily="34" charset="0"/>
              <a:cs typeface="Calibri" panose="020F0502020204030204" pitchFamily="34" charset="0"/>
            </a:endParaRPr>
          </a:p>
        </p:txBody>
      </p:sp>
      <p:sp>
        <p:nvSpPr>
          <p:cNvPr id="4" name="sub_titulo">
            <a:extLst>
              <a:ext uri="{FF2B5EF4-FFF2-40B4-BE49-F238E27FC236}">
                <a16:creationId xmlns:a16="http://schemas.microsoft.com/office/drawing/2014/main" id="{BB84E025-C04B-3FBB-ACD4-152B6892FE2A}"/>
              </a:ext>
            </a:extLst>
          </p:cNvPr>
          <p:cNvSpPr txBox="1">
            <a:spLocks/>
          </p:cNvSpPr>
          <p:nvPr/>
        </p:nvSpPr>
        <p:spPr>
          <a:xfrm>
            <a:off x="660082" y="1803400"/>
            <a:ext cx="8281035" cy="790944"/>
          </a:xfrm>
          <a:prstGeom prst="rect">
            <a:avLst/>
          </a:prstGeom>
        </p:spPr>
        <p:txBody>
          <a:bodyPr vert="horz" lIns="91440" tIns="45720" rIns="91440" bIns="45720" rtlCol="0" anchor="ctr">
            <a:normAutofit/>
          </a:bodyPr>
          <a:lstStyle>
            <a:lvl1pPr algn="l" defTabSz="960120" rtl="0" eaLnBrk="1" latinLnBrk="0" hangingPunct="1">
              <a:lnSpc>
                <a:spcPct val="90000"/>
              </a:lnSpc>
              <a:spcBef>
                <a:spcPct val="0"/>
              </a:spcBef>
              <a:buNone/>
              <a:defRPr sz="4620" kern="1200">
                <a:solidFill>
                  <a:schemeClr val="tx1"/>
                </a:solidFill>
                <a:latin typeface="+mj-lt"/>
                <a:ea typeface="+mj-ea"/>
                <a:cs typeface="+mj-cs"/>
              </a:defRPr>
            </a:lvl1pPr>
          </a:lstStyle>
          <a:p>
            <a:r>
              <a:rPr lang="pt-BR" sz="3200" dirty="0">
                <a:latin typeface="Calibri" panose="020F0502020204030204" pitchFamily="34" charset="0"/>
                <a:cs typeface="Calibri" panose="020F0502020204030204" pitchFamily="34" charset="0"/>
              </a:rPr>
              <a:t>Recursos Adicionais</a:t>
            </a:r>
          </a:p>
        </p:txBody>
      </p:sp>
      <p:sp>
        <p:nvSpPr>
          <p:cNvPr id="2" name="titulo_componente">
            <a:extLst>
              <a:ext uri="{FF2B5EF4-FFF2-40B4-BE49-F238E27FC236}">
                <a16:creationId xmlns:a16="http://schemas.microsoft.com/office/drawing/2014/main" id="{7D8A4CFC-53D9-BC05-B8B1-BFDEACCDA07B}"/>
              </a:ext>
            </a:extLst>
          </p:cNvPr>
          <p:cNvSpPr>
            <a:spLocks noGrp="1"/>
          </p:cNvSpPr>
          <p:nvPr>
            <p:ph type="title"/>
          </p:nvPr>
        </p:nvSpPr>
        <p:spPr>
          <a:xfrm>
            <a:off x="660083" y="681570"/>
            <a:ext cx="8281035" cy="790944"/>
          </a:xfrm>
        </p:spPr>
        <p:txBody>
          <a:bodyPr>
            <a:normAutofit fontScale="90000"/>
          </a:bodyPr>
          <a:lstStyle/>
          <a:p>
            <a:br>
              <a:rPr lang="pt-BR" sz="4000" dirty="0">
                <a:latin typeface="Impact" panose="020B0806030902050204" pitchFamily="34" charset="0"/>
                <a:cs typeface="Calibri" panose="020F0502020204030204" pitchFamily="34" charset="0"/>
              </a:rPr>
            </a:br>
            <a:r>
              <a:rPr lang="pt-BR" sz="4000" dirty="0">
                <a:latin typeface="Impact" panose="020B0806030902050204" pitchFamily="34" charset="0"/>
                <a:cs typeface="Calibri" panose="020F0502020204030204" pitchFamily="34" charset="0"/>
              </a:rPr>
              <a:t>Próximos Passos e Comunidade de Usuários</a:t>
            </a:r>
            <a:br>
              <a:rPr lang="pt-BR" sz="4000" dirty="0">
                <a:latin typeface="Impact" panose="020B0806030902050204" pitchFamily="34" charset="0"/>
                <a:cs typeface="Calibri" panose="020F0502020204030204" pitchFamily="34" charset="0"/>
              </a:rPr>
            </a:br>
            <a:endParaRPr lang="pt-BR" sz="4000" dirty="0">
              <a:latin typeface="Impact" panose="020B0806030902050204" pitchFamily="34" charset="0"/>
              <a:cs typeface="Calibri" panose="020F0502020204030204" pitchFamily="34" charset="0"/>
            </a:endParaRPr>
          </a:p>
        </p:txBody>
      </p:sp>
      <p:sp>
        <p:nvSpPr>
          <p:cNvPr id="5" name="Retângulo 4">
            <a:extLst>
              <a:ext uri="{FF2B5EF4-FFF2-40B4-BE49-F238E27FC236}">
                <a16:creationId xmlns:a16="http://schemas.microsoft.com/office/drawing/2014/main" id="{1F0C933A-2110-FC63-F9E3-721867E74B45}"/>
              </a:ext>
            </a:extLst>
          </p:cNvPr>
          <p:cNvSpPr/>
          <p:nvPr/>
        </p:nvSpPr>
        <p:spPr>
          <a:xfrm>
            <a:off x="425302" y="1"/>
            <a:ext cx="234780" cy="152204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7" name="Espaço Reservado para Rodapé 6">
            <a:extLst>
              <a:ext uri="{FF2B5EF4-FFF2-40B4-BE49-F238E27FC236}">
                <a16:creationId xmlns:a16="http://schemas.microsoft.com/office/drawing/2014/main" id="{DBC9E4E1-3FAA-5ADE-646C-21F062E9352D}"/>
              </a:ext>
            </a:extLst>
          </p:cNvPr>
          <p:cNvSpPr>
            <a:spLocks noGrp="1"/>
          </p:cNvSpPr>
          <p:nvPr>
            <p:ph type="ftr" sz="quarter" idx="11"/>
          </p:nvPr>
        </p:nvSpPr>
        <p:spPr/>
        <p:txBody>
          <a:bodyPr/>
          <a:lstStyle/>
          <a:p>
            <a:r>
              <a:rPr lang="pt-BR"/>
              <a:t>Códigos Verdes - Diogo Rodrigues</a:t>
            </a:r>
          </a:p>
        </p:txBody>
      </p:sp>
      <p:sp>
        <p:nvSpPr>
          <p:cNvPr id="8" name="Espaço Reservado para Número de Slide 7">
            <a:extLst>
              <a:ext uri="{FF2B5EF4-FFF2-40B4-BE49-F238E27FC236}">
                <a16:creationId xmlns:a16="http://schemas.microsoft.com/office/drawing/2014/main" id="{F07F48EC-4FB8-FAB9-F1EC-4F407D7F4AEE}"/>
              </a:ext>
            </a:extLst>
          </p:cNvPr>
          <p:cNvSpPr>
            <a:spLocks noGrp="1"/>
          </p:cNvSpPr>
          <p:nvPr>
            <p:ph type="sldNum" sz="quarter" idx="12"/>
          </p:nvPr>
        </p:nvSpPr>
        <p:spPr/>
        <p:txBody>
          <a:bodyPr/>
          <a:lstStyle/>
          <a:p>
            <a:fld id="{4657DEBD-E6A8-A446-AC3B-F15FFC73A065}" type="slidenum">
              <a:rPr lang="pt-BR" smtClean="0"/>
              <a:t>17</a:t>
            </a:fld>
            <a:endParaRPr lang="pt-BR"/>
          </a:p>
        </p:txBody>
      </p:sp>
      <p:pic>
        <p:nvPicPr>
          <p:cNvPr id="9" name="subtitulo" descr="Google Earth Engine">
            <a:extLst>
              <a:ext uri="{FF2B5EF4-FFF2-40B4-BE49-F238E27FC236}">
                <a16:creationId xmlns:a16="http://schemas.microsoft.com/office/drawing/2014/main" id="{F36C1DA7-547A-6313-53CC-6D58CF66C7F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80396" y="11522449"/>
            <a:ext cx="3240405" cy="6835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26070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8FFD9"/>
        </a:solidFill>
        <a:effectLst/>
      </p:bgPr>
    </p:bg>
    <p:spTree>
      <p:nvGrpSpPr>
        <p:cNvPr id="1" name="">
          <a:extLst>
            <a:ext uri="{FF2B5EF4-FFF2-40B4-BE49-F238E27FC236}">
              <a16:creationId xmlns:a16="http://schemas.microsoft.com/office/drawing/2014/main" id="{612FA646-9B11-62D7-16D8-20448B104E3A}"/>
            </a:ext>
          </a:extLst>
        </p:cNvPr>
        <p:cNvGrpSpPr/>
        <p:nvPr/>
      </p:nvGrpSpPr>
      <p:grpSpPr>
        <a:xfrm>
          <a:off x="0" y="0"/>
          <a:ext cx="0" cy="0"/>
          <a:chOff x="0" y="0"/>
          <a:chExt cx="0" cy="0"/>
        </a:xfrm>
      </p:grpSpPr>
      <p:sp>
        <p:nvSpPr>
          <p:cNvPr id="4" name="Título 1">
            <a:extLst>
              <a:ext uri="{FF2B5EF4-FFF2-40B4-BE49-F238E27FC236}">
                <a16:creationId xmlns:a16="http://schemas.microsoft.com/office/drawing/2014/main" id="{1F039147-DFCF-B02A-8D43-04BA8B0202ED}"/>
              </a:ext>
            </a:extLst>
          </p:cNvPr>
          <p:cNvSpPr>
            <a:spLocks noGrp="1"/>
          </p:cNvSpPr>
          <p:nvPr>
            <p:ph type="title"/>
          </p:nvPr>
        </p:nvSpPr>
        <p:spPr>
          <a:xfrm>
            <a:off x="2565791" y="5757937"/>
            <a:ext cx="4958715" cy="1147230"/>
          </a:xfrm>
        </p:spPr>
        <p:txBody>
          <a:bodyPr>
            <a:normAutofit/>
          </a:bodyPr>
          <a:lstStyle/>
          <a:p>
            <a:r>
              <a:rPr lang="pt-BR" sz="5400" dirty="0"/>
              <a:t>Agradecimentos </a:t>
            </a:r>
          </a:p>
        </p:txBody>
      </p:sp>
      <p:sp>
        <p:nvSpPr>
          <p:cNvPr id="5" name="Retângulo 4">
            <a:extLst>
              <a:ext uri="{FF2B5EF4-FFF2-40B4-BE49-F238E27FC236}">
                <a16:creationId xmlns:a16="http://schemas.microsoft.com/office/drawing/2014/main" id="{B4A081FC-E295-9408-D4D6-2254ED5B17D6}"/>
              </a:ext>
            </a:extLst>
          </p:cNvPr>
          <p:cNvSpPr/>
          <p:nvPr/>
        </p:nvSpPr>
        <p:spPr>
          <a:xfrm>
            <a:off x="489098" y="6835920"/>
            <a:ext cx="9112102" cy="13849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pt-BR"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2" name="Espaço Reservado para Rodapé 1">
            <a:extLst>
              <a:ext uri="{FF2B5EF4-FFF2-40B4-BE49-F238E27FC236}">
                <a16:creationId xmlns:a16="http://schemas.microsoft.com/office/drawing/2014/main" id="{B4BB7F52-08A0-1CD1-929F-F80B7B8F85FE}"/>
              </a:ext>
            </a:extLst>
          </p:cNvPr>
          <p:cNvSpPr>
            <a:spLocks noGrp="1"/>
          </p:cNvSpPr>
          <p:nvPr>
            <p:ph type="ftr" sz="quarter" idx="11"/>
          </p:nvPr>
        </p:nvSpPr>
        <p:spPr/>
        <p: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pt-BR" sz="1260" b="0" i="0" u="none" strike="noStrike" kern="1200" cap="none" spc="0" normalizeH="0" baseline="0" noProof="0">
                <a:ln>
                  <a:noFill/>
                </a:ln>
                <a:solidFill>
                  <a:prstClr val="black">
                    <a:tint val="82000"/>
                  </a:prstClr>
                </a:solidFill>
                <a:effectLst/>
                <a:uLnTx/>
                <a:uFillTx/>
                <a:latin typeface="Aptos" panose="02110004020202020204"/>
                <a:ea typeface="+mn-ea"/>
                <a:cs typeface="+mn-cs"/>
              </a:rPr>
              <a:t>Códigos Verdes - Diogo Rodrigues</a:t>
            </a:r>
          </a:p>
        </p:txBody>
      </p:sp>
      <p:sp>
        <p:nvSpPr>
          <p:cNvPr id="3" name="Espaço Reservado para Número de Slide 2">
            <a:extLst>
              <a:ext uri="{FF2B5EF4-FFF2-40B4-BE49-F238E27FC236}">
                <a16:creationId xmlns:a16="http://schemas.microsoft.com/office/drawing/2014/main" id="{8FB416D2-4C64-8D56-5A82-2E2E30954C0A}"/>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657DEBD-E6A8-A446-AC3B-F15FFC73A065}" type="slidenum">
              <a:rPr kumimoji="0" lang="pt-BR" sz="1260" b="0" i="0" u="none" strike="noStrike" kern="1200" cap="none" spc="0" normalizeH="0" baseline="0" noProof="0" smtClean="0">
                <a:ln>
                  <a:noFill/>
                </a:ln>
                <a:solidFill>
                  <a:prstClr val="black">
                    <a:tint val="82000"/>
                  </a:prstClr>
                </a:solidFill>
                <a:effectLst/>
                <a:uLnTx/>
                <a:uFillTx/>
                <a:latin typeface="Aptos" panose="02110004020202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18</a:t>
            </a:fld>
            <a:endParaRPr kumimoji="0" lang="pt-BR" sz="1260" b="0" i="0" u="none" strike="noStrike" kern="1200" cap="none" spc="0" normalizeH="0" baseline="0" noProof="0">
              <a:ln>
                <a:noFill/>
              </a:ln>
              <a:solidFill>
                <a:prstClr val="black">
                  <a:tint val="82000"/>
                </a:prstClr>
              </a:solidFill>
              <a:effectLst/>
              <a:uLnTx/>
              <a:uFillTx/>
              <a:latin typeface="Aptos" panose="02110004020202020204"/>
              <a:ea typeface="+mn-ea"/>
              <a:cs typeface="+mn-cs"/>
            </a:endParaRPr>
          </a:p>
        </p:txBody>
      </p:sp>
    </p:spTree>
    <p:extLst>
      <p:ext uri="{BB962C8B-B14F-4D97-AF65-F5344CB8AC3E}">
        <p14:creationId xmlns:p14="http://schemas.microsoft.com/office/powerpoint/2010/main" val="10810571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41C214-A763-FF44-A8F3-9261837EB3D5}"/>
            </a:ext>
          </a:extLst>
        </p:cNvPr>
        <p:cNvGrpSpPr/>
        <p:nvPr/>
      </p:nvGrpSpPr>
      <p:grpSpPr>
        <a:xfrm>
          <a:off x="0" y="0"/>
          <a:ext cx="0" cy="0"/>
          <a:chOff x="0" y="0"/>
          <a:chExt cx="0" cy="0"/>
        </a:xfrm>
      </p:grpSpPr>
      <p:sp>
        <p:nvSpPr>
          <p:cNvPr id="3" name="texto_componente">
            <a:extLst>
              <a:ext uri="{FF2B5EF4-FFF2-40B4-BE49-F238E27FC236}">
                <a16:creationId xmlns:a16="http://schemas.microsoft.com/office/drawing/2014/main" id="{0B8D3922-46F9-2D66-BECC-AFE28207CBB9}"/>
              </a:ext>
            </a:extLst>
          </p:cNvPr>
          <p:cNvSpPr>
            <a:spLocks noGrp="1"/>
          </p:cNvSpPr>
          <p:nvPr>
            <p:ph idx="1"/>
          </p:nvPr>
        </p:nvSpPr>
        <p:spPr>
          <a:xfrm>
            <a:off x="660082" y="2875702"/>
            <a:ext cx="8281035" cy="8122498"/>
          </a:xfrm>
        </p:spPr>
        <p:txBody>
          <a:bodyPr>
            <a:normAutofit/>
          </a:bodyPr>
          <a:lstStyle/>
          <a:p>
            <a:pPr marL="0" indent="0" algn="just">
              <a:buNone/>
            </a:pPr>
            <a:r>
              <a:rPr lang="pt-BR" sz="2400" dirty="0">
                <a:latin typeface="Calibri" panose="020F0502020204030204" pitchFamily="34" charset="0"/>
                <a:cs typeface="Calibri" panose="020F0502020204030204" pitchFamily="34" charset="0"/>
              </a:rPr>
              <a:t>• Fóruns do Google Earth </a:t>
            </a:r>
            <a:r>
              <a:rPr lang="pt-BR" sz="2400" dirty="0" err="1">
                <a:latin typeface="Calibri" panose="020F0502020204030204" pitchFamily="34" charset="0"/>
                <a:cs typeface="Calibri" panose="020F0502020204030204" pitchFamily="34" charset="0"/>
              </a:rPr>
              <a:t>Engine</a:t>
            </a:r>
            <a:r>
              <a:rPr lang="pt-BR" sz="2400" dirty="0">
                <a:latin typeface="Calibri" panose="020F0502020204030204" pitchFamily="34" charset="0"/>
                <a:cs typeface="Calibri" panose="020F0502020204030204" pitchFamily="34" charset="0"/>
              </a:rPr>
              <a:t>: tire dúvidas e compartilhe conhecimento.</a:t>
            </a:r>
          </a:p>
          <a:p>
            <a:pPr marL="0" indent="0" algn="just">
              <a:buNone/>
            </a:pPr>
            <a:r>
              <a:rPr lang="pt-BR" sz="2400" dirty="0">
                <a:latin typeface="Calibri" panose="020F0502020204030204" pitchFamily="34" charset="0"/>
                <a:cs typeface="Calibri" panose="020F0502020204030204" pitchFamily="34" charset="0"/>
              </a:rPr>
              <a:t>• Tutoriais do Google </a:t>
            </a:r>
            <a:r>
              <a:rPr lang="pt-BR" sz="2400" dirty="0" err="1">
                <a:latin typeface="Calibri" panose="020F0502020204030204" pitchFamily="34" charset="0"/>
                <a:cs typeface="Calibri" panose="020F0502020204030204" pitchFamily="34" charset="0"/>
              </a:rPr>
              <a:t>Developers</a:t>
            </a:r>
            <a:r>
              <a:rPr lang="pt-BR" sz="2400" dirty="0">
                <a:latin typeface="Calibri" panose="020F0502020204030204" pitchFamily="34" charset="0"/>
                <a:cs typeface="Calibri" panose="020F0502020204030204" pitchFamily="34" charset="0"/>
              </a:rPr>
              <a:t>: exemplos detalhados e boas práticas.</a:t>
            </a:r>
          </a:p>
          <a:p>
            <a:pPr marL="0" indent="0" algn="just">
              <a:buNone/>
            </a:pPr>
            <a:r>
              <a:rPr lang="pt-BR" sz="2400" dirty="0">
                <a:latin typeface="Calibri" panose="020F0502020204030204" pitchFamily="34" charset="0"/>
                <a:cs typeface="Calibri" panose="020F0502020204030204" pitchFamily="34" charset="0"/>
              </a:rPr>
              <a:t>• Papers e Artigos Acadêmicos: muitas pesquisas atuais utilizam GEE, fornecendo insights sobre técnicas avançadas de análise.</a:t>
            </a:r>
          </a:p>
          <a:p>
            <a:pPr marL="0" indent="0" algn="just">
              <a:buNone/>
            </a:pPr>
            <a:br>
              <a:rPr lang="pt-BR" sz="2400" dirty="0">
                <a:latin typeface="Calibri" panose="020F0502020204030204" pitchFamily="34" charset="0"/>
                <a:cs typeface="Calibri" panose="020F0502020204030204" pitchFamily="34" charset="0"/>
              </a:rPr>
            </a:br>
            <a:endParaRPr lang="pt-BR" sz="2400" dirty="0">
              <a:latin typeface="Calibri" panose="020F0502020204030204" pitchFamily="34" charset="0"/>
              <a:cs typeface="Calibri" panose="020F0502020204030204" pitchFamily="34" charset="0"/>
            </a:endParaRPr>
          </a:p>
          <a:p>
            <a:pPr marL="0" indent="0" algn="just">
              <a:buNone/>
            </a:pPr>
            <a:r>
              <a:rPr lang="pt-BR" sz="2400" dirty="0">
                <a:latin typeface="Calibri" panose="020F0502020204030204" pitchFamily="34" charset="0"/>
                <a:cs typeface="Calibri" panose="020F0502020204030204" pitchFamily="34" charset="0"/>
              </a:rPr>
              <a:t>Crescimento Contínuo</a:t>
            </a:r>
          </a:p>
          <a:p>
            <a:pPr marL="0" indent="0" algn="just">
              <a:buNone/>
            </a:pPr>
            <a:r>
              <a:rPr lang="pt-BR" sz="2400" dirty="0">
                <a:latin typeface="Calibri" panose="020F0502020204030204" pitchFamily="34" charset="0"/>
                <a:cs typeface="Calibri" panose="020F0502020204030204" pitchFamily="34" charset="0"/>
              </a:rPr>
              <a:t>O domínio do GEE se expande com a prática. Quanto mais você explora dados, testa scripts e compartilha resultados, mais desenvolve sua capacidade de análise geoespacial. Integre seus estudos com outras bibliotecas Python ou </a:t>
            </a:r>
            <a:r>
              <a:rPr lang="pt-BR" sz="2400" dirty="0" err="1">
                <a:latin typeface="Calibri" panose="020F0502020204030204" pitchFamily="34" charset="0"/>
                <a:cs typeface="Calibri" panose="020F0502020204030204" pitchFamily="34" charset="0"/>
              </a:rPr>
              <a:t>R</a:t>
            </a:r>
            <a:r>
              <a:rPr lang="pt-BR" sz="2400" dirty="0">
                <a:latin typeface="Calibri" panose="020F0502020204030204" pitchFamily="34" charset="0"/>
                <a:cs typeface="Calibri" panose="020F0502020204030204" pitchFamily="34" charset="0"/>
              </a:rPr>
              <a:t>, e amplie as possibilidades, tornando-se cada vez mais autônomo na descoberta de padrões, tendências e fenômenos ambientais.</a:t>
            </a:r>
          </a:p>
          <a:p>
            <a:pPr marL="0" indent="0" algn="just">
              <a:buNone/>
            </a:pPr>
            <a:endParaRPr lang="pt-BR" sz="2400" dirty="0">
              <a:latin typeface="Calibri" panose="020F0502020204030204" pitchFamily="34" charset="0"/>
              <a:cs typeface="Calibri" panose="020F0502020204030204" pitchFamily="34" charset="0"/>
            </a:endParaRPr>
          </a:p>
          <a:p>
            <a:pPr marL="0" indent="0" algn="just">
              <a:buNone/>
            </a:pPr>
            <a:endParaRPr lang="pt-BR" sz="2400" dirty="0">
              <a:latin typeface="Calibri" panose="020F0502020204030204" pitchFamily="34" charset="0"/>
              <a:cs typeface="Calibri" panose="020F0502020204030204" pitchFamily="34" charset="0"/>
            </a:endParaRPr>
          </a:p>
        </p:txBody>
      </p:sp>
      <p:sp>
        <p:nvSpPr>
          <p:cNvPr id="4" name="sub_titulo">
            <a:extLst>
              <a:ext uri="{FF2B5EF4-FFF2-40B4-BE49-F238E27FC236}">
                <a16:creationId xmlns:a16="http://schemas.microsoft.com/office/drawing/2014/main" id="{310313EE-3247-BBD2-EAAE-374E7A8F23A1}"/>
              </a:ext>
            </a:extLst>
          </p:cNvPr>
          <p:cNvSpPr txBox="1">
            <a:spLocks/>
          </p:cNvSpPr>
          <p:nvPr/>
        </p:nvSpPr>
        <p:spPr>
          <a:xfrm>
            <a:off x="660082" y="1803400"/>
            <a:ext cx="8281035" cy="790944"/>
          </a:xfrm>
          <a:prstGeom prst="rect">
            <a:avLst/>
          </a:prstGeom>
        </p:spPr>
        <p:txBody>
          <a:bodyPr vert="horz" lIns="91440" tIns="45720" rIns="91440" bIns="45720" rtlCol="0" anchor="ctr">
            <a:normAutofit/>
          </a:bodyPr>
          <a:lstStyle>
            <a:lvl1pPr algn="l" defTabSz="960120" rtl="0" eaLnBrk="1" latinLnBrk="0" hangingPunct="1">
              <a:lnSpc>
                <a:spcPct val="90000"/>
              </a:lnSpc>
              <a:spcBef>
                <a:spcPct val="0"/>
              </a:spcBef>
              <a:buNone/>
              <a:defRPr sz="4620" kern="1200">
                <a:solidFill>
                  <a:schemeClr val="tx1"/>
                </a:solidFill>
                <a:latin typeface="+mj-lt"/>
                <a:ea typeface="+mj-ea"/>
                <a:cs typeface="+mj-cs"/>
              </a:defRPr>
            </a:lvl1pPr>
          </a:lstStyle>
          <a:p>
            <a:r>
              <a:rPr lang="pt-BR" sz="3200" dirty="0">
                <a:latin typeface="Calibri" panose="020F0502020204030204" pitchFamily="34" charset="0"/>
                <a:cs typeface="Calibri" panose="020F0502020204030204" pitchFamily="34" charset="0"/>
              </a:rPr>
              <a:t>Recursos Adicionais</a:t>
            </a:r>
          </a:p>
        </p:txBody>
      </p:sp>
      <p:sp>
        <p:nvSpPr>
          <p:cNvPr id="2" name="titulo_componente">
            <a:extLst>
              <a:ext uri="{FF2B5EF4-FFF2-40B4-BE49-F238E27FC236}">
                <a16:creationId xmlns:a16="http://schemas.microsoft.com/office/drawing/2014/main" id="{A7D057B0-E465-D5FA-5165-3E32C45AE531}"/>
              </a:ext>
            </a:extLst>
          </p:cNvPr>
          <p:cNvSpPr>
            <a:spLocks noGrp="1"/>
          </p:cNvSpPr>
          <p:nvPr>
            <p:ph type="title"/>
          </p:nvPr>
        </p:nvSpPr>
        <p:spPr>
          <a:xfrm>
            <a:off x="660083" y="681570"/>
            <a:ext cx="8281035" cy="790944"/>
          </a:xfrm>
        </p:spPr>
        <p:txBody>
          <a:bodyPr>
            <a:normAutofit fontScale="90000"/>
          </a:bodyPr>
          <a:lstStyle/>
          <a:p>
            <a:br>
              <a:rPr lang="pt-BR" sz="4000">
                <a:latin typeface="Impact" panose="020B0806030902050204" pitchFamily="34" charset="0"/>
                <a:cs typeface="Calibri" panose="020F0502020204030204" pitchFamily="34" charset="0"/>
              </a:rPr>
            </a:br>
            <a:r>
              <a:rPr lang="pt-BR" sz="4000">
                <a:latin typeface="Impact" panose="020B0806030902050204" pitchFamily="34" charset="0"/>
                <a:cs typeface="Calibri" panose="020F0502020204030204" pitchFamily="34" charset="0"/>
              </a:rPr>
              <a:t>Agradecimentos </a:t>
            </a:r>
            <a:br>
              <a:rPr lang="pt-BR" sz="4000" dirty="0">
                <a:latin typeface="Impact" panose="020B0806030902050204" pitchFamily="34" charset="0"/>
                <a:cs typeface="Calibri" panose="020F0502020204030204" pitchFamily="34" charset="0"/>
              </a:rPr>
            </a:br>
            <a:endParaRPr lang="pt-BR" sz="4000" dirty="0">
              <a:latin typeface="Impact" panose="020B0806030902050204" pitchFamily="34" charset="0"/>
              <a:cs typeface="Calibri" panose="020F0502020204030204" pitchFamily="34" charset="0"/>
            </a:endParaRPr>
          </a:p>
        </p:txBody>
      </p:sp>
      <p:sp>
        <p:nvSpPr>
          <p:cNvPr id="5" name="Retângulo 4">
            <a:extLst>
              <a:ext uri="{FF2B5EF4-FFF2-40B4-BE49-F238E27FC236}">
                <a16:creationId xmlns:a16="http://schemas.microsoft.com/office/drawing/2014/main" id="{A3536BD7-178C-07ED-869A-FC69964F2F24}"/>
              </a:ext>
            </a:extLst>
          </p:cNvPr>
          <p:cNvSpPr/>
          <p:nvPr/>
        </p:nvSpPr>
        <p:spPr>
          <a:xfrm>
            <a:off x="425302" y="1"/>
            <a:ext cx="234780" cy="152204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7" name="Espaço Reservado para Rodapé 6">
            <a:extLst>
              <a:ext uri="{FF2B5EF4-FFF2-40B4-BE49-F238E27FC236}">
                <a16:creationId xmlns:a16="http://schemas.microsoft.com/office/drawing/2014/main" id="{79A9778B-1B85-D247-338B-2E42D06C5735}"/>
              </a:ext>
            </a:extLst>
          </p:cNvPr>
          <p:cNvSpPr>
            <a:spLocks noGrp="1"/>
          </p:cNvSpPr>
          <p:nvPr>
            <p:ph type="ftr" sz="quarter" idx="11"/>
          </p:nvPr>
        </p:nvSpPr>
        <p:spPr/>
        <p:txBody>
          <a:bodyPr/>
          <a:lstStyle/>
          <a:p>
            <a:r>
              <a:rPr lang="pt-BR"/>
              <a:t>Códigos Verdes - Diogo Rodrigues</a:t>
            </a:r>
          </a:p>
        </p:txBody>
      </p:sp>
      <p:sp>
        <p:nvSpPr>
          <p:cNvPr id="8" name="Espaço Reservado para Número de Slide 7">
            <a:extLst>
              <a:ext uri="{FF2B5EF4-FFF2-40B4-BE49-F238E27FC236}">
                <a16:creationId xmlns:a16="http://schemas.microsoft.com/office/drawing/2014/main" id="{80348452-FCBC-9E74-62EA-4C3CA9E25721}"/>
              </a:ext>
            </a:extLst>
          </p:cNvPr>
          <p:cNvSpPr>
            <a:spLocks noGrp="1"/>
          </p:cNvSpPr>
          <p:nvPr>
            <p:ph type="sldNum" sz="quarter" idx="12"/>
          </p:nvPr>
        </p:nvSpPr>
        <p:spPr/>
        <p:txBody>
          <a:bodyPr/>
          <a:lstStyle/>
          <a:p>
            <a:fld id="{4657DEBD-E6A8-A446-AC3B-F15FFC73A065}" type="slidenum">
              <a:rPr lang="pt-BR" smtClean="0"/>
              <a:t>19</a:t>
            </a:fld>
            <a:endParaRPr lang="pt-BR"/>
          </a:p>
        </p:txBody>
      </p:sp>
      <p:pic>
        <p:nvPicPr>
          <p:cNvPr id="9" name="subtitulo" descr="Google Earth Engine">
            <a:extLst>
              <a:ext uri="{FF2B5EF4-FFF2-40B4-BE49-F238E27FC236}">
                <a16:creationId xmlns:a16="http://schemas.microsoft.com/office/drawing/2014/main" id="{DF7AD5B9-72C3-5A93-139A-6EB86A29B85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80396" y="11522449"/>
            <a:ext cx="3240405" cy="6835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060844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8FFD9"/>
        </a:solidFill>
        <a:effectLst/>
      </p:bgPr>
    </p:bg>
    <p:spTree>
      <p:nvGrpSpPr>
        <p:cNvPr id="1" name=""/>
        <p:cNvGrpSpPr/>
        <p:nvPr/>
      </p:nvGrpSpPr>
      <p:grpSpPr>
        <a:xfrm>
          <a:off x="0" y="0"/>
          <a:ext cx="0" cy="0"/>
          <a:chOff x="0" y="0"/>
          <a:chExt cx="0" cy="0"/>
        </a:xfrm>
      </p:grpSpPr>
      <p:sp>
        <p:nvSpPr>
          <p:cNvPr id="4" name="Título 1">
            <a:extLst>
              <a:ext uri="{FF2B5EF4-FFF2-40B4-BE49-F238E27FC236}">
                <a16:creationId xmlns:a16="http://schemas.microsoft.com/office/drawing/2014/main" id="{2A257322-7E2A-3FBD-A8A4-8997EE1627D0}"/>
              </a:ext>
            </a:extLst>
          </p:cNvPr>
          <p:cNvSpPr>
            <a:spLocks noGrp="1"/>
          </p:cNvSpPr>
          <p:nvPr>
            <p:ph type="title"/>
          </p:nvPr>
        </p:nvSpPr>
        <p:spPr>
          <a:xfrm>
            <a:off x="489098" y="5859896"/>
            <a:ext cx="8281035" cy="1147230"/>
          </a:xfrm>
        </p:spPr>
        <p:txBody>
          <a:bodyPr>
            <a:normAutofit fontScale="90000"/>
          </a:bodyPr>
          <a:lstStyle/>
          <a:p>
            <a:r>
              <a:rPr lang="pt-BR" sz="5400" dirty="0"/>
              <a:t> O que é o Google Earth </a:t>
            </a:r>
            <a:r>
              <a:rPr lang="pt-BR" sz="5400" dirty="0" err="1"/>
              <a:t>Engine</a:t>
            </a:r>
            <a:r>
              <a:rPr lang="pt-BR" sz="5400" dirty="0"/>
              <a:t>?</a:t>
            </a:r>
          </a:p>
        </p:txBody>
      </p:sp>
      <p:sp>
        <p:nvSpPr>
          <p:cNvPr id="5" name="Retângulo 4">
            <a:extLst>
              <a:ext uri="{FF2B5EF4-FFF2-40B4-BE49-F238E27FC236}">
                <a16:creationId xmlns:a16="http://schemas.microsoft.com/office/drawing/2014/main" id="{5A52E4DA-A092-6623-4BDD-5B4CF4502C83}"/>
              </a:ext>
            </a:extLst>
          </p:cNvPr>
          <p:cNvSpPr/>
          <p:nvPr/>
        </p:nvSpPr>
        <p:spPr>
          <a:xfrm>
            <a:off x="489098" y="6835920"/>
            <a:ext cx="9112102" cy="13849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 name="Título 1">
            <a:extLst>
              <a:ext uri="{FF2B5EF4-FFF2-40B4-BE49-F238E27FC236}">
                <a16:creationId xmlns:a16="http://schemas.microsoft.com/office/drawing/2014/main" id="{95381091-3FD6-CEA7-7F7E-6CABA001906E}"/>
              </a:ext>
            </a:extLst>
          </p:cNvPr>
          <p:cNvSpPr txBox="1">
            <a:spLocks/>
          </p:cNvSpPr>
          <p:nvPr/>
        </p:nvSpPr>
        <p:spPr>
          <a:xfrm>
            <a:off x="6073009" y="7080742"/>
            <a:ext cx="3336805" cy="3062720"/>
          </a:xfrm>
          <a:prstGeom prst="rect">
            <a:avLst/>
          </a:prstGeom>
        </p:spPr>
        <p:txBody>
          <a:bodyPr vert="horz" lIns="91440" tIns="45720" rIns="91440" bIns="45720" rtlCol="0" anchor="ctr">
            <a:normAutofit fontScale="92500" lnSpcReduction="10000"/>
          </a:bodyPr>
          <a:lstStyle>
            <a:lvl1pPr algn="l" defTabSz="960120" rtl="0" eaLnBrk="1" latinLnBrk="0" hangingPunct="1">
              <a:lnSpc>
                <a:spcPct val="90000"/>
              </a:lnSpc>
              <a:spcBef>
                <a:spcPct val="0"/>
              </a:spcBef>
              <a:buNone/>
              <a:defRPr sz="4620" kern="1200">
                <a:solidFill>
                  <a:schemeClr val="tx1"/>
                </a:solidFill>
                <a:latin typeface="+mj-lt"/>
                <a:ea typeface="+mj-ea"/>
                <a:cs typeface="+mj-cs"/>
              </a:defRPr>
            </a:lvl1pPr>
          </a:lstStyle>
          <a:p>
            <a:r>
              <a:rPr lang="pt-BR" sz="23900" b="1" spc="50" dirty="0">
                <a:ln w="9525" cmpd="sng">
                  <a:solidFill>
                    <a:schemeClr val="accent1"/>
                  </a:solidFill>
                  <a:prstDash val="solid"/>
                </a:ln>
                <a:solidFill>
                  <a:srgbClr val="70AD47">
                    <a:tint val="1000"/>
                  </a:srgbClr>
                </a:solidFill>
                <a:effectLst>
                  <a:glow rad="38100">
                    <a:schemeClr val="accent1">
                      <a:alpha val="40000"/>
                    </a:schemeClr>
                  </a:glow>
                </a:effectLst>
              </a:rPr>
              <a:t>01</a:t>
            </a:r>
          </a:p>
        </p:txBody>
      </p:sp>
      <p:sp>
        <p:nvSpPr>
          <p:cNvPr id="7" name="Espaço Reservado para Rodapé 6">
            <a:extLst>
              <a:ext uri="{FF2B5EF4-FFF2-40B4-BE49-F238E27FC236}">
                <a16:creationId xmlns:a16="http://schemas.microsoft.com/office/drawing/2014/main" id="{FBD152B1-5802-4747-D2B7-082254AEA66E}"/>
              </a:ext>
            </a:extLst>
          </p:cNvPr>
          <p:cNvSpPr>
            <a:spLocks noGrp="1"/>
          </p:cNvSpPr>
          <p:nvPr>
            <p:ph type="ftr" sz="quarter" idx="11"/>
          </p:nvPr>
        </p:nvSpPr>
        <p:spPr/>
        <p:txBody>
          <a:bodyPr/>
          <a:lstStyle/>
          <a:p>
            <a:r>
              <a:rPr lang="pt-BR"/>
              <a:t>Códigos Verdes - Diogo Rodrigues</a:t>
            </a:r>
          </a:p>
        </p:txBody>
      </p:sp>
      <p:sp>
        <p:nvSpPr>
          <p:cNvPr id="8" name="Espaço Reservado para Número de Slide 7">
            <a:extLst>
              <a:ext uri="{FF2B5EF4-FFF2-40B4-BE49-F238E27FC236}">
                <a16:creationId xmlns:a16="http://schemas.microsoft.com/office/drawing/2014/main" id="{C883E345-ECDE-93CC-EEE2-D68126F3BB47}"/>
              </a:ext>
            </a:extLst>
          </p:cNvPr>
          <p:cNvSpPr>
            <a:spLocks noGrp="1"/>
          </p:cNvSpPr>
          <p:nvPr>
            <p:ph type="sldNum" sz="quarter" idx="12"/>
          </p:nvPr>
        </p:nvSpPr>
        <p:spPr/>
        <p:txBody>
          <a:bodyPr/>
          <a:lstStyle/>
          <a:p>
            <a:fld id="{4657DEBD-E6A8-A446-AC3B-F15FFC73A065}" type="slidenum">
              <a:rPr lang="pt-BR" smtClean="0"/>
              <a:t>2</a:t>
            </a:fld>
            <a:endParaRPr lang="pt-BR"/>
          </a:p>
        </p:txBody>
      </p:sp>
    </p:spTree>
    <p:extLst>
      <p:ext uri="{BB962C8B-B14F-4D97-AF65-F5344CB8AC3E}">
        <p14:creationId xmlns:p14="http://schemas.microsoft.com/office/powerpoint/2010/main" val="25844333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55C4EC-575C-32A0-4695-AD0192715024}"/>
            </a:ext>
          </a:extLst>
        </p:cNvPr>
        <p:cNvGrpSpPr/>
        <p:nvPr/>
      </p:nvGrpSpPr>
      <p:grpSpPr>
        <a:xfrm>
          <a:off x="0" y="0"/>
          <a:ext cx="0" cy="0"/>
          <a:chOff x="0" y="0"/>
          <a:chExt cx="0" cy="0"/>
        </a:xfrm>
      </p:grpSpPr>
      <p:sp>
        <p:nvSpPr>
          <p:cNvPr id="3" name="texto_componente">
            <a:extLst>
              <a:ext uri="{FF2B5EF4-FFF2-40B4-BE49-F238E27FC236}">
                <a16:creationId xmlns:a16="http://schemas.microsoft.com/office/drawing/2014/main" id="{346F9E48-E6E4-A36A-747B-5255523E6329}"/>
              </a:ext>
            </a:extLst>
          </p:cNvPr>
          <p:cNvSpPr>
            <a:spLocks noGrp="1"/>
          </p:cNvSpPr>
          <p:nvPr>
            <p:ph idx="1"/>
          </p:nvPr>
        </p:nvSpPr>
        <p:spPr>
          <a:xfrm>
            <a:off x="660082" y="2875702"/>
            <a:ext cx="8281035" cy="8122498"/>
          </a:xfrm>
        </p:spPr>
        <p:txBody>
          <a:bodyPr/>
          <a:lstStyle/>
          <a:p>
            <a:pPr marL="0" indent="0" algn="just">
              <a:buNone/>
            </a:pPr>
            <a:r>
              <a:rPr lang="pt-BR" sz="2400" dirty="0">
                <a:latin typeface="Calibri" panose="020F0502020204030204" pitchFamily="34" charset="0"/>
                <a:cs typeface="Calibri" panose="020F0502020204030204" pitchFamily="34" charset="0"/>
              </a:rPr>
              <a:t>O Google Earth </a:t>
            </a:r>
            <a:r>
              <a:rPr lang="pt-BR" sz="2400" dirty="0" err="1">
                <a:latin typeface="Calibri" panose="020F0502020204030204" pitchFamily="34" charset="0"/>
                <a:cs typeface="Calibri" panose="020F0502020204030204" pitchFamily="34" charset="0"/>
              </a:rPr>
              <a:t>Engine</a:t>
            </a:r>
            <a:r>
              <a:rPr lang="pt-BR" sz="2400" dirty="0">
                <a:latin typeface="Calibri" panose="020F0502020204030204" pitchFamily="34" charset="0"/>
                <a:cs typeface="Calibri" panose="020F0502020204030204" pitchFamily="34" charset="0"/>
              </a:rPr>
              <a:t> (GEE) é uma plataforma baseada em nuvem desenvolvida pelo Google para análise de dados geoespaciais em larga escala. Ao contrário das ferramentas de Sistema de Informação Geográfica (SIG) tradicionais, que dependem do poder de processamento do computador local, o GEE permite executar operações complexas e análises massivas diretamente em servidores remotos, aproveitando o vasto catálogo de imagens de satélite e dados ambientais fornecidos pela própria plataforma.</a:t>
            </a:r>
          </a:p>
          <a:p>
            <a:pPr marL="0" indent="0">
              <a:buNone/>
            </a:pPr>
            <a:br>
              <a:rPr lang="pt-BR" sz="2400" dirty="0">
                <a:latin typeface="Calibri" panose="020F0502020204030204" pitchFamily="34" charset="0"/>
                <a:cs typeface="Calibri" panose="020F0502020204030204" pitchFamily="34" charset="0"/>
              </a:rPr>
            </a:br>
            <a:endParaRPr lang="pt-BR" sz="2400" dirty="0">
              <a:latin typeface="Calibri" panose="020F0502020204030204" pitchFamily="34" charset="0"/>
              <a:cs typeface="Calibri" panose="020F0502020204030204" pitchFamily="34" charset="0"/>
            </a:endParaRPr>
          </a:p>
          <a:p>
            <a:pPr marL="0" indent="0">
              <a:buNone/>
            </a:pPr>
            <a:r>
              <a:rPr lang="pt-BR" sz="2400" dirty="0">
                <a:latin typeface="Calibri" panose="020F0502020204030204" pitchFamily="34" charset="0"/>
                <a:cs typeface="Calibri" panose="020F0502020204030204" pitchFamily="34" charset="0"/>
              </a:rPr>
              <a:t>Por que utilizar o GEE?</a:t>
            </a:r>
          </a:p>
          <a:p>
            <a:pPr marL="0" indent="0">
              <a:buNone/>
            </a:pPr>
            <a:r>
              <a:rPr lang="pt-BR" sz="2400" dirty="0">
                <a:latin typeface="Calibri" panose="020F0502020204030204" pitchFamily="34" charset="0"/>
                <a:cs typeface="Calibri" panose="020F0502020204030204" pitchFamily="34" charset="0"/>
              </a:rPr>
              <a:t>• Acesso rápido a um extenso acervo de dados gratuitos de sensoriamento remoto, como imagens </a:t>
            </a:r>
            <a:r>
              <a:rPr lang="pt-BR" sz="2400" dirty="0" err="1">
                <a:latin typeface="Calibri" panose="020F0502020204030204" pitchFamily="34" charset="0"/>
                <a:cs typeface="Calibri" panose="020F0502020204030204" pitchFamily="34" charset="0"/>
              </a:rPr>
              <a:t>Landsat</a:t>
            </a:r>
            <a:r>
              <a:rPr lang="pt-BR" sz="2400" dirty="0">
                <a:latin typeface="Calibri" panose="020F0502020204030204" pitchFamily="34" charset="0"/>
                <a:cs typeface="Calibri" panose="020F0502020204030204" pitchFamily="34" charset="0"/>
              </a:rPr>
              <a:t>, Sentinel, MODIS, entre outras.</a:t>
            </a:r>
          </a:p>
          <a:p>
            <a:pPr marL="0" indent="0">
              <a:buNone/>
            </a:pPr>
            <a:r>
              <a:rPr lang="pt-BR" sz="2400" dirty="0">
                <a:latin typeface="Calibri" panose="020F0502020204030204" pitchFamily="34" charset="0"/>
                <a:cs typeface="Calibri" panose="020F0502020204030204" pitchFamily="34" charset="0"/>
              </a:rPr>
              <a:t>• Capacidade de processamento em larga escala, permitindo análises em nível global.</a:t>
            </a:r>
          </a:p>
          <a:p>
            <a:pPr marL="0" indent="0">
              <a:buNone/>
            </a:pPr>
            <a:r>
              <a:rPr lang="pt-BR" sz="2400" dirty="0">
                <a:latin typeface="Calibri" panose="020F0502020204030204" pitchFamily="34" charset="0"/>
                <a:cs typeface="Calibri" panose="020F0502020204030204" pitchFamily="34" charset="0"/>
              </a:rPr>
              <a:t>• Ambiente integrado para codificação, visualização e compartilhamento de resultados.</a:t>
            </a:r>
          </a:p>
        </p:txBody>
      </p:sp>
      <p:sp>
        <p:nvSpPr>
          <p:cNvPr id="4" name="sub_titulo">
            <a:extLst>
              <a:ext uri="{FF2B5EF4-FFF2-40B4-BE49-F238E27FC236}">
                <a16:creationId xmlns:a16="http://schemas.microsoft.com/office/drawing/2014/main" id="{F0A55F43-5132-61F1-311B-ECCA66EF05CC}"/>
              </a:ext>
            </a:extLst>
          </p:cNvPr>
          <p:cNvSpPr txBox="1">
            <a:spLocks/>
          </p:cNvSpPr>
          <p:nvPr/>
        </p:nvSpPr>
        <p:spPr>
          <a:xfrm>
            <a:off x="660082" y="1803400"/>
            <a:ext cx="8281035" cy="790944"/>
          </a:xfrm>
          <a:prstGeom prst="rect">
            <a:avLst/>
          </a:prstGeom>
        </p:spPr>
        <p:txBody>
          <a:bodyPr vert="horz" lIns="91440" tIns="45720" rIns="91440" bIns="45720" rtlCol="0" anchor="ctr">
            <a:normAutofit/>
          </a:bodyPr>
          <a:lstStyle>
            <a:lvl1pPr algn="l" defTabSz="960120" rtl="0" eaLnBrk="1" latinLnBrk="0" hangingPunct="1">
              <a:lnSpc>
                <a:spcPct val="90000"/>
              </a:lnSpc>
              <a:spcBef>
                <a:spcPct val="0"/>
              </a:spcBef>
              <a:buNone/>
              <a:defRPr sz="4620" kern="1200">
                <a:solidFill>
                  <a:schemeClr val="tx1"/>
                </a:solidFill>
                <a:latin typeface="+mj-lt"/>
                <a:ea typeface="+mj-ea"/>
                <a:cs typeface="+mj-cs"/>
              </a:defRPr>
            </a:lvl1pPr>
          </a:lstStyle>
          <a:p>
            <a:r>
              <a:rPr lang="pt-BR" sz="3200" dirty="0">
                <a:latin typeface="Calibri" panose="020F0502020204030204" pitchFamily="34" charset="0"/>
                <a:cs typeface="Calibri" panose="020F0502020204030204" pitchFamily="34" charset="0"/>
              </a:rPr>
              <a:t>Conceito Básico</a:t>
            </a:r>
          </a:p>
          <a:p>
            <a:endParaRPr lang="pt-BR" sz="3200" dirty="0">
              <a:latin typeface="Calibri" panose="020F0502020204030204" pitchFamily="34" charset="0"/>
              <a:cs typeface="Calibri" panose="020F0502020204030204" pitchFamily="34" charset="0"/>
            </a:endParaRPr>
          </a:p>
        </p:txBody>
      </p:sp>
      <p:sp>
        <p:nvSpPr>
          <p:cNvPr id="2" name="titulo_componente">
            <a:extLst>
              <a:ext uri="{FF2B5EF4-FFF2-40B4-BE49-F238E27FC236}">
                <a16:creationId xmlns:a16="http://schemas.microsoft.com/office/drawing/2014/main" id="{8D5A8A7B-8F69-1069-79B1-5017058F5BC5}"/>
              </a:ext>
            </a:extLst>
          </p:cNvPr>
          <p:cNvSpPr>
            <a:spLocks noGrp="1"/>
          </p:cNvSpPr>
          <p:nvPr>
            <p:ph type="title"/>
          </p:nvPr>
        </p:nvSpPr>
        <p:spPr>
          <a:xfrm>
            <a:off x="660083" y="681570"/>
            <a:ext cx="8281035" cy="790944"/>
          </a:xfrm>
        </p:spPr>
        <p:txBody>
          <a:bodyPr>
            <a:normAutofit fontScale="90000"/>
          </a:bodyPr>
          <a:lstStyle/>
          <a:p>
            <a:r>
              <a:rPr lang="pt-BR" sz="4000" dirty="0">
                <a:latin typeface="Impact" panose="020B0806030902050204" pitchFamily="34" charset="0"/>
                <a:cs typeface="Calibri" panose="020F0502020204030204" pitchFamily="34" charset="0"/>
              </a:rPr>
              <a:t>O que é o Google Earth </a:t>
            </a:r>
            <a:r>
              <a:rPr lang="pt-BR" sz="4000" dirty="0" err="1">
                <a:latin typeface="Impact" panose="020B0806030902050204" pitchFamily="34" charset="0"/>
                <a:cs typeface="Calibri" panose="020F0502020204030204" pitchFamily="34" charset="0"/>
              </a:rPr>
              <a:t>Engine</a:t>
            </a:r>
            <a:r>
              <a:rPr lang="pt-BR" sz="4000" dirty="0">
                <a:latin typeface="Impact" panose="020B0806030902050204" pitchFamily="34" charset="0"/>
                <a:cs typeface="Calibri" panose="020F0502020204030204" pitchFamily="34" charset="0"/>
              </a:rPr>
              <a:t>?</a:t>
            </a:r>
            <a:br>
              <a:rPr lang="pt-BR" sz="4000" dirty="0">
                <a:latin typeface="Impact" panose="020B0806030902050204" pitchFamily="34" charset="0"/>
                <a:cs typeface="Calibri" panose="020F0502020204030204" pitchFamily="34" charset="0"/>
              </a:rPr>
            </a:br>
            <a:endParaRPr lang="pt-BR" sz="4000" dirty="0">
              <a:latin typeface="Impact" panose="020B0806030902050204" pitchFamily="34" charset="0"/>
              <a:cs typeface="Calibri" panose="020F0502020204030204" pitchFamily="34" charset="0"/>
            </a:endParaRPr>
          </a:p>
        </p:txBody>
      </p:sp>
      <p:sp>
        <p:nvSpPr>
          <p:cNvPr id="5" name="Retângulo 4">
            <a:extLst>
              <a:ext uri="{FF2B5EF4-FFF2-40B4-BE49-F238E27FC236}">
                <a16:creationId xmlns:a16="http://schemas.microsoft.com/office/drawing/2014/main" id="{DE024D7A-FFD3-25D6-9098-3BFC613EEB33}"/>
              </a:ext>
            </a:extLst>
          </p:cNvPr>
          <p:cNvSpPr/>
          <p:nvPr/>
        </p:nvSpPr>
        <p:spPr>
          <a:xfrm>
            <a:off x="425302" y="1"/>
            <a:ext cx="234780" cy="152204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 name="Espaço Reservado para Rodapé 5">
            <a:extLst>
              <a:ext uri="{FF2B5EF4-FFF2-40B4-BE49-F238E27FC236}">
                <a16:creationId xmlns:a16="http://schemas.microsoft.com/office/drawing/2014/main" id="{4B44ADFD-1171-9514-B7EB-3C2D517285A8}"/>
              </a:ext>
            </a:extLst>
          </p:cNvPr>
          <p:cNvSpPr>
            <a:spLocks noGrp="1"/>
          </p:cNvSpPr>
          <p:nvPr>
            <p:ph type="ftr" sz="quarter" idx="11"/>
          </p:nvPr>
        </p:nvSpPr>
        <p:spPr/>
        <p:txBody>
          <a:bodyPr/>
          <a:lstStyle/>
          <a:p>
            <a:r>
              <a:rPr lang="pt-BR"/>
              <a:t>Códigos Verdes - Diogo Rodrigues</a:t>
            </a:r>
          </a:p>
        </p:txBody>
      </p:sp>
      <p:sp>
        <p:nvSpPr>
          <p:cNvPr id="7" name="Espaço Reservado para Número de Slide 6">
            <a:extLst>
              <a:ext uri="{FF2B5EF4-FFF2-40B4-BE49-F238E27FC236}">
                <a16:creationId xmlns:a16="http://schemas.microsoft.com/office/drawing/2014/main" id="{E6E0EA32-27E7-71D9-B726-4215B65D05EA}"/>
              </a:ext>
            </a:extLst>
          </p:cNvPr>
          <p:cNvSpPr>
            <a:spLocks noGrp="1"/>
          </p:cNvSpPr>
          <p:nvPr>
            <p:ph type="sldNum" sz="quarter" idx="12"/>
          </p:nvPr>
        </p:nvSpPr>
        <p:spPr/>
        <p:txBody>
          <a:bodyPr/>
          <a:lstStyle/>
          <a:p>
            <a:fld id="{4657DEBD-E6A8-A446-AC3B-F15FFC73A065}" type="slidenum">
              <a:rPr lang="pt-BR" smtClean="0"/>
              <a:t>3</a:t>
            </a:fld>
            <a:endParaRPr lang="pt-BR"/>
          </a:p>
        </p:txBody>
      </p:sp>
      <p:pic>
        <p:nvPicPr>
          <p:cNvPr id="8" name="subtitulo" descr="Google Earth Engine">
            <a:extLst>
              <a:ext uri="{FF2B5EF4-FFF2-40B4-BE49-F238E27FC236}">
                <a16:creationId xmlns:a16="http://schemas.microsoft.com/office/drawing/2014/main" id="{57ACF444-DE63-7207-6E7B-9F8490EA4D5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80396" y="11522449"/>
            <a:ext cx="3240405" cy="6835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670555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8FFD9"/>
        </a:solidFill>
        <a:effectLst/>
      </p:bgPr>
    </p:bg>
    <p:spTree>
      <p:nvGrpSpPr>
        <p:cNvPr id="1" name="">
          <a:extLst>
            <a:ext uri="{FF2B5EF4-FFF2-40B4-BE49-F238E27FC236}">
              <a16:creationId xmlns:a16="http://schemas.microsoft.com/office/drawing/2014/main" id="{F7D51433-342B-5CAF-2286-BAA0065D03D1}"/>
            </a:ext>
          </a:extLst>
        </p:cNvPr>
        <p:cNvGrpSpPr/>
        <p:nvPr/>
      </p:nvGrpSpPr>
      <p:grpSpPr>
        <a:xfrm>
          <a:off x="0" y="0"/>
          <a:ext cx="0" cy="0"/>
          <a:chOff x="0" y="0"/>
          <a:chExt cx="0" cy="0"/>
        </a:xfrm>
      </p:grpSpPr>
      <p:sp>
        <p:nvSpPr>
          <p:cNvPr id="4" name="Título 1">
            <a:extLst>
              <a:ext uri="{FF2B5EF4-FFF2-40B4-BE49-F238E27FC236}">
                <a16:creationId xmlns:a16="http://schemas.microsoft.com/office/drawing/2014/main" id="{0D4FA1C9-6103-0F9F-04E7-B77057F6E8D9}"/>
              </a:ext>
            </a:extLst>
          </p:cNvPr>
          <p:cNvSpPr>
            <a:spLocks noGrp="1"/>
          </p:cNvSpPr>
          <p:nvPr>
            <p:ph type="title"/>
          </p:nvPr>
        </p:nvSpPr>
        <p:spPr>
          <a:xfrm>
            <a:off x="489098" y="5859896"/>
            <a:ext cx="8281035" cy="1147230"/>
          </a:xfrm>
        </p:spPr>
        <p:txBody>
          <a:bodyPr>
            <a:normAutofit fontScale="90000"/>
          </a:bodyPr>
          <a:lstStyle/>
          <a:p>
            <a:r>
              <a:rPr lang="pt-BR" sz="5400" dirty="0"/>
              <a:t>Conceitos Fundamentais: Imagens e Coleções de Dados</a:t>
            </a:r>
            <a:br>
              <a:rPr lang="pt-BR" sz="5400" dirty="0"/>
            </a:br>
            <a:endParaRPr lang="pt-BR" sz="5400" dirty="0"/>
          </a:p>
        </p:txBody>
      </p:sp>
      <p:sp>
        <p:nvSpPr>
          <p:cNvPr id="5" name="Retângulo 4">
            <a:extLst>
              <a:ext uri="{FF2B5EF4-FFF2-40B4-BE49-F238E27FC236}">
                <a16:creationId xmlns:a16="http://schemas.microsoft.com/office/drawing/2014/main" id="{5CF0B8C5-3C3F-8552-3237-D1A6D357914D}"/>
              </a:ext>
            </a:extLst>
          </p:cNvPr>
          <p:cNvSpPr/>
          <p:nvPr/>
        </p:nvSpPr>
        <p:spPr>
          <a:xfrm>
            <a:off x="489098" y="6835920"/>
            <a:ext cx="9112102" cy="13849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pt-BR"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6" name="Título 1">
            <a:extLst>
              <a:ext uri="{FF2B5EF4-FFF2-40B4-BE49-F238E27FC236}">
                <a16:creationId xmlns:a16="http://schemas.microsoft.com/office/drawing/2014/main" id="{22377B0C-BFE2-77D0-0F7C-20FC13DC25CA}"/>
              </a:ext>
            </a:extLst>
          </p:cNvPr>
          <p:cNvSpPr txBox="1">
            <a:spLocks/>
          </p:cNvSpPr>
          <p:nvPr/>
        </p:nvSpPr>
        <p:spPr>
          <a:xfrm>
            <a:off x="6073009" y="7080742"/>
            <a:ext cx="3336805" cy="3062720"/>
          </a:xfrm>
          <a:prstGeom prst="rect">
            <a:avLst/>
          </a:prstGeom>
        </p:spPr>
        <p:txBody>
          <a:bodyPr vert="horz" lIns="91440" tIns="45720" rIns="91440" bIns="45720" rtlCol="0" anchor="ctr">
            <a:normAutofit fontScale="92500" lnSpcReduction="10000"/>
          </a:bodyPr>
          <a:lstStyle>
            <a:lvl1pPr algn="l" defTabSz="960120" rtl="0" eaLnBrk="1" latinLnBrk="0" hangingPunct="1">
              <a:lnSpc>
                <a:spcPct val="90000"/>
              </a:lnSpc>
              <a:spcBef>
                <a:spcPct val="0"/>
              </a:spcBef>
              <a:buNone/>
              <a:defRPr sz="4620" kern="1200">
                <a:solidFill>
                  <a:schemeClr val="tx1"/>
                </a:solidFill>
                <a:latin typeface="+mj-lt"/>
                <a:ea typeface="+mj-ea"/>
                <a:cs typeface="+mj-cs"/>
              </a:defRPr>
            </a:lvl1pPr>
          </a:lstStyle>
          <a:p>
            <a:pPr marL="0" marR="0" lvl="0" indent="0" algn="l" defTabSz="960120" rtl="0" eaLnBrk="1" fontAlgn="auto" latinLnBrk="0" hangingPunct="1">
              <a:lnSpc>
                <a:spcPct val="90000"/>
              </a:lnSpc>
              <a:spcBef>
                <a:spcPct val="0"/>
              </a:spcBef>
              <a:spcAft>
                <a:spcPts val="0"/>
              </a:spcAft>
              <a:buClrTx/>
              <a:buSzTx/>
              <a:buFontTx/>
              <a:buNone/>
              <a:tabLst/>
              <a:defRPr/>
            </a:pPr>
            <a:r>
              <a:rPr kumimoji="0" lang="pt-BR" sz="23900" b="1" i="0" u="none" strike="noStrike" kern="1200" cap="none" spc="50" normalizeH="0" baseline="0" noProof="0" dirty="0">
                <a:ln w="9525" cmpd="sng">
                  <a:solidFill>
                    <a:srgbClr val="156082"/>
                  </a:solidFill>
                  <a:prstDash val="solid"/>
                </a:ln>
                <a:solidFill>
                  <a:srgbClr val="70AD47">
                    <a:tint val="1000"/>
                  </a:srgbClr>
                </a:solidFill>
                <a:effectLst>
                  <a:glow rad="38100">
                    <a:srgbClr val="156082">
                      <a:alpha val="40000"/>
                    </a:srgbClr>
                  </a:glow>
                </a:effectLst>
                <a:uLnTx/>
                <a:uFillTx/>
                <a:latin typeface="Aptos Display" panose="02110004020202020204"/>
                <a:ea typeface="+mj-ea"/>
                <a:cs typeface="+mj-cs"/>
              </a:rPr>
              <a:t>02</a:t>
            </a:r>
          </a:p>
        </p:txBody>
      </p:sp>
      <p:sp>
        <p:nvSpPr>
          <p:cNvPr id="2" name="Espaço Reservado para Rodapé 1">
            <a:extLst>
              <a:ext uri="{FF2B5EF4-FFF2-40B4-BE49-F238E27FC236}">
                <a16:creationId xmlns:a16="http://schemas.microsoft.com/office/drawing/2014/main" id="{C5362EFA-70F8-BF6B-5B3E-6A9DEB4D0C2D}"/>
              </a:ext>
            </a:extLst>
          </p:cNvPr>
          <p:cNvSpPr>
            <a:spLocks noGrp="1"/>
          </p:cNvSpPr>
          <p:nvPr>
            <p:ph type="ftr" sz="quarter" idx="11"/>
          </p:nvPr>
        </p:nvSpPr>
        <p:spPr/>
        <p:txBody>
          <a:bodyPr/>
          <a:lstStyle/>
          <a:p>
            <a:r>
              <a:rPr lang="pt-BR"/>
              <a:t>Códigos Verdes - Diogo Rodrigues</a:t>
            </a:r>
          </a:p>
        </p:txBody>
      </p:sp>
      <p:sp>
        <p:nvSpPr>
          <p:cNvPr id="3" name="Espaço Reservado para Número de Slide 2">
            <a:extLst>
              <a:ext uri="{FF2B5EF4-FFF2-40B4-BE49-F238E27FC236}">
                <a16:creationId xmlns:a16="http://schemas.microsoft.com/office/drawing/2014/main" id="{6A328CC8-0B3F-5617-B141-E2360B2B1780}"/>
              </a:ext>
            </a:extLst>
          </p:cNvPr>
          <p:cNvSpPr>
            <a:spLocks noGrp="1"/>
          </p:cNvSpPr>
          <p:nvPr>
            <p:ph type="sldNum" sz="quarter" idx="12"/>
          </p:nvPr>
        </p:nvSpPr>
        <p:spPr/>
        <p:txBody>
          <a:bodyPr/>
          <a:lstStyle/>
          <a:p>
            <a:fld id="{4657DEBD-E6A8-A446-AC3B-F15FFC73A065}" type="slidenum">
              <a:rPr lang="pt-BR" smtClean="0"/>
              <a:t>4</a:t>
            </a:fld>
            <a:endParaRPr lang="pt-BR"/>
          </a:p>
        </p:txBody>
      </p:sp>
    </p:spTree>
    <p:extLst>
      <p:ext uri="{BB962C8B-B14F-4D97-AF65-F5344CB8AC3E}">
        <p14:creationId xmlns:p14="http://schemas.microsoft.com/office/powerpoint/2010/main" val="11894127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78348A-4BD9-3AE7-8D21-9A86FA633DFF}"/>
            </a:ext>
          </a:extLst>
        </p:cNvPr>
        <p:cNvGrpSpPr/>
        <p:nvPr/>
      </p:nvGrpSpPr>
      <p:grpSpPr>
        <a:xfrm>
          <a:off x="0" y="0"/>
          <a:ext cx="0" cy="0"/>
          <a:chOff x="0" y="0"/>
          <a:chExt cx="0" cy="0"/>
        </a:xfrm>
      </p:grpSpPr>
      <p:sp>
        <p:nvSpPr>
          <p:cNvPr id="3" name="texto_componente">
            <a:extLst>
              <a:ext uri="{FF2B5EF4-FFF2-40B4-BE49-F238E27FC236}">
                <a16:creationId xmlns:a16="http://schemas.microsoft.com/office/drawing/2014/main" id="{4C5F3361-4391-94F0-C9EA-194022504732}"/>
              </a:ext>
            </a:extLst>
          </p:cNvPr>
          <p:cNvSpPr>
            <a:spLocks noGrp="1"/>
          </p:cNvSpPr>
          <p:nvPr>
            <p:ph idx="1"/>
          </p:nvPr>
        </p:nvSpPr>
        <p:spPr>
          <a:xfrm>
            <a:off x="660082" y="2875702"/>
            <a:ext cx="8281035" cy="8122498"/>
          </a:xfrm>
        </p:spPr>
        <p:txBody>
          <a:bodyPr>
            <a:normAutofit/>
          </a:bodyPr>
          <a:lstStyle/>
          <a:p>
            <a:pPr marL="0" indent="0" algn="just">
              <a:buNone/>
            </a:pPr>
            <a:r>
              <a:rPr lang="pt-BR" sz="2400" dirty="0">
                <a:latin typeface="Calibri" panose="020F0502020204030204" pitchFamily="34" charset="0"/>
                <a:cs typeface="Calibri" panose="020F0502020204030204" pitchFamily="34" charset="0"/>
              </a:rPr>
              <a:t>No GEE, uma “imagem” é um conjunto de pixels com valores associados a determinadas bandas espectrais. Por exemplo, uma imagem </a:t>
            </a:r>
            <a:r>
              <a:rPr lang="pt-BR" sz="2400" dirty="0" err="1">
                <a:latin typeface="Calibri" panose="020F0502020204030204" pitchFamily="34" charset="0"/>
                <a:cs typeface="Calibri" panose="020F0502020204030204" pitchFamily="34" charset="0"/>
              </a:rPr>
              <a:t>Landsat</a:t>
            </a:r>
            <a:r>
              <a:rPr lang="pt-BR" sz="2400" dirty="0">
                <a:latin typeface="Calibri" panose="020F0502020204030204" pitchFamily="34" charset="0"/>
                <a:cs typeface="Calibri" panose="020F0502020204030204" pitchFamily="34" charset="0"/>
              </a:rPr>
              <a:t> possui bandas que correspondem a diferentes comprimentos de onda, como infravermelho e visível.</a:t>
            </a:r>
          </a:p>
          <a:p>
            <a:pPr marL="0" indent="0" algn="just">
              <a:buNone/>
            </a:pPr>
            <a:br>
              <a:rPr lang="pt-BR" sz="2400" dirty="0">
                <a:latin typeface="Calibri" panose="020F0502020204030204" pitchFamily="34" charset="0"/>
                <a:cs typeface="Calibri" panose="020F0502020204030204" pitchFamily="34" charset="0"/>
              </a:rPr>
            </a:br>
            <a:endParaRPr lang="pt-BR" sz="2400" dirty="0">
              <a:latin typeface="Calibri" panose="020F0502020204030204" pitchFamily="34" charset="0"/>
              <a:cs typeface="Calibri" panose="020F0502020204030204" pitchFamily="34" charset="0"/>
            </a:endParaRPr>
          </a:p>
          <a:p>
            <a:pPr marL="0" indent="0" algn="just">
              <a:buNone/>
            </a:pPr>
            <a:r>
              <a:rPr lang="pt-BR" sz="2400" dirty="0">
                <a:latin typeface="Calibri" panose="020F0502020204030204" pitchFamily="34" charset="0"/>
                <a:cs typeface="Calibri" panose="020F0502020204030204" pitchFamily="34" charset="0"/>
              </a:rPr>
              <a:t>Coleções de Imagens</a:t>
            </a:r>
          </a:p>
          <a:p>
            <a:pPr marL="0" indent="0" algn="just">
              <a:buNone/>
            </a:pPr>
            <a:r>
              <a:rPr lang="pt-BR" sz="2400" dirty="0">
                <a:latin typeface="Calibri" panose="020F0502020204030204" pitchFamily="34" charset="0"/>
                <a:cs typeface="Calibri" panose="020F0502020204030204" pitchFamily="34" charset="0"/>
              </a:rPr>
              <a:t>As coleções são conjuntos organizados de imagens. Uma coleção </a:t>
            </a:r>
            <a:r>
              <a:rPr lang="pt-BR" sz="2400" dirty="0" err="1">
                <a:latin typeface="Calibri" panose="020F0502020204030204" pitchFamily="34" charset="0"/>
                <a:cs typeface="Calibri" panose="020F0502020204030204" pitchFamily="34" charset="0"/>
              </a:rPr>
              <a:t>Landsat</a:t>
            </a:r>
            <a:r>
              <a:rPr lang="pt-BR" sz="2400" dirty="0">
                <a:latin typeface="Calibri" panose="020F0502020204030204" pitchFamily="34" charset="0"/>
                <a:cs typeface="Calibri" panose="020F0502020204030204" pitchFamily="34" charset="0"/>
              </a:rPr>
              <a:t>, por exemplo, inclui várias imagens adquiridas em diferentes datas e localidades, permitindo análises temporais e espaciais de fenômenos terrestres.</a:t>
            </a:r>
          </a:p>
          <a:p>
            <a:pPr marL="0" indent="0" algn="just">
              <a:buNone/>
            </a:pPr>
            <a:br>
              <a:rPr lang="pt-BR" sz="2400" dirty="0">
                <a:latin typeface="Calibri" panose="020F0502020204030204" pitchFamily="34" charset="0"/>
                <a:cs typeface="Calibri" panose="020F0502020204030204" pitchFamily="34" charset="0"/>
              </a:rPr>
            </a:br>
            <a:endParaRPr lang="pt-BR" sz="2400" dirty="0">
              <a:latin typeface="Calibri" panose="020F0502020204030204" pitchFamily="34" charset="0"/>
              <a:cs typeface="Calibri" panose="020F0502020204030204" pitchFamily="34" charset="0"/>
            </a:endParaRPr>
          </a:p>
          <a:p>
            <a:pPr marL="0" indent="0" algn="just">
              <a:buNone/>
            </a:pPr>
            <a:r>
              <a:rPr lang="pt-BR" sz="2400" dirty="0">
                <a:latin typeface="Calibri" panose="020F0502020204030204" pitchFamily="34" charset="0"/>
                <a:cs typeface="Calibri" panose="020F0502020204030204" pitchFamily="34" charset="0"/>
              </a:rPr>
              <a:t>Bandas e Metadados</a:t>
            </a:r>
          </a:p>
          <a:p>
            <a:pPr marL="0" indent="0" algn="just">
              <a:buNone/>
            </a:pPr>
            <a:r>
              <a:rPr lang="pt-BR" sz="2400" dirty="0">
                <a:latin typeface="Calibri" panose="020F0502020204030204" pitchFamily="34" charset="0"/>
                <a:cs typeface="Calibri" panose="020F0502020204030204" pitchFamily="34" charset="0"/>
              </a:rPr>
              <a:t>Cada imagem possui bandas que armazenam informações específicas, além de metadados associados (data de aquisição, sensor, projeção espacial, etc.). Compreender essas informações é fundamental para extrair o máximo das análises.</a:t>
            </a:r>
          </a:p>
          <a:p>
            <a:pPr marL="0" indent="0" algn="just">
              <a:buNone/>
            </a:pPr>
            <a:endParaRPr lang="pt-BR" sz="2400" dirty="0">
              <a:latin typeface="Calibri" panose="020F0502020204030204" pitchFamily="34" charset="0"/>
              <a:cs typeface="Calibri" panose="020F0502020204030204" pitchFamily="34" charset="0"/>
            </a:endParaRPr>
          </a:p>
        </p:txBody>
      </p:sp>
      <p:sp>
        <p:nvSpPr>
          <p:cNvPr id="4" name="sub_titulo">
            <a:extLst>
              <a:ext uri="{FF2B5EF4-FFF2-40B4-BE49-F238E27FC236}">
                <a16:creationId xmlns:a16="http://schemas.microsoft.com/office/drawing/2014/main" id="{28407A24-D3AF-E559-4A39-FFA2FF268802}"/>
              </a:ext>
            </a:extLst>
          </p:cNvPr>
          <p:cNvSpPr txBox="1">
            <a:spLocks/>
          </p:cNvSpPr>
          <p:nvPr/>
        </p:nvSpPr>
        <p:spPr>
          <a:xfrm>
            <a:off x="660082" y="1803400"/>
            <a:ext cx="8281035" cy="790944"/>
          </a:xfrm>
          <a:prstGeom prst="rect">
            <a:avLst/>
          </a:prstGeom>
        </p:spPr>
        <p:txBody>
          <a:bodyPr vert="horz" lIns="91440" tIns="45720" rIns="91440" bIns="45720" rtlCol="0" anchor="ctr">
            <a:normAutofit/>
          </a:bodyPr>
          <a:lstStyle>
            <a:lvl1pPr algn="l" defTabSz="960120" rtl="0" eaLnBrk="1" latinLnBrk="0" hangingPunct="1">
              <a:lnSpc>
                <a:spcPct val="90000"/>
              </a:lnSpc>
              <a:spcBef>
                <a:spcPct val="0"/>
              </a:spcBef>
              <a:buNone/>
              <a:defRPr sz="4620" kern="1200">
                <a:solidFill>
                  <a:schemeClr val="tx1"/>
                </a:solidFill>
                <a:latin typeface="+mj-lt"/>
                <a:ea typeface="+mj-ea"/>
                <a:cs typeface="+mj-cs"/>
              </a:defRPr>
            </a:lvl1pPr>
          </a:lstStyle>
          <a:p>
            <a:r>
              <a:rPr lang="pt-BR" sz="3200" dirty="0">
                <a:latin typeface="Calibri" panose="020F0502020204030204" pitchFamily="34" charset="0"/>
                <a:cs typeface="Calibri" panose="020F0502020204030204" pitchFamily="34" charset="0"/>
              </a:rPr>
              <a:t>Imagens</a:t>
            </a:r>
          </a:p>
        </p:txBody>
      </p:sp>
      <p:sp>
        <p:nvSpPr>
          <p:cNvPr id="2" name="titulo_componente">
            <a:extLst>
              <a:ext uri="{FF2B5EF4-FFF2-40B4-BE49-F238E27FC236}">
                <a16:creationId xmlns:a16="http://schemas.microsoft.com/office/drawing/2014/main" id="{78DA9679-D40B-08F9-3DEB-81D3FE98CEB7}"/>
              </a:ext>
            </a:extLst>
          </p:cNvPr>
          <p:cNvSpPr>
            <a:spLocks noGrp="1"/>
          </p:cNvSpPr>
          <p:nvPr>
            <p:ph type="title"/>
          </p:nvPr>
        </p:nvSpPr>
        <p:spPr>
          <a:xfrm>
            <a:off x="660083" y="681570"/>
            <a:ext cx="8281035" cy="790944"/>
          </a:xfrm>
        </p:spPr>
        <p:txBody>
          <a:bodyPr>
            <a:normAutofit fontScale="90000"/>
          </a:bodyPr>
          <a:lstStyle/>
          <a:p>
            <a:r>
              <a:rPr lang="pt-BR" sz="4000" dirty="0">
                <a:latin typeface="Impact" panose="020B0806030902050204" pitchFamily="34" charset="0"/>
                <a:cs typeface="Calibri" panose="020F0502020204030204" pitchFamily="34" charset="0"/>
              </a:rPr>
              <a:t>Conceitos Fundamentais: Imagens e Coleções de Dados</a:t>
            </a:r>
            <a:br>
              <a:rPr lang="pt-BR" sz="4000" dirty="0">
                <a:latin typeface="Impact" panose="020B0806030902050204" pitchFamily="34" charset="0"/>
                <a:cs typeface="Calibri" panose="020F0502020204030204" pitchFamily="34" charset="0"/>
              </a:rPr>
            </a:br>
            <a:endParaRPr lang="pt-BR" sz="4000" dirty="0">
              <a:latin typeface="Impact" panose="020B0806030902050204" pitchFamily="34" charset="0"/>
              <a:cs typeface="Calibri" panose="020F0502020204030204" pitchFamily="34" charset="0"/>
            </a:endParaRPr>
          </a:p>
        </p:txBody>
      </p:sp>
      <p:sp>
        <p:nvSpPr>
          <p:cNvPr id="5" name="Retângulo 4">
            <a:extLst>
              <a:ext uri="{FF2B5EF4-FFF2-40B4-BE49-F238E27FC236}">
                <a16:creationId xmlns:a16="http://schemas.microsoft.com/office/drawing/2014/main" id="{BA52F12D-6693-EB40-78BB-59465C6967F3}"/>
              </a:ext>
            </a:extLst>
          </p:cNvPr>
          <p:cNvSpPr/>
          <p:nvPr/>
        </p:nvSpPr>
        <p:spPr>
          <a:xfrm>
            <a:off x="425302" y="1"/>
            <a:ext cx="234780" cy="152204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 name="Espaço Reservado para Rodapé 5">
            <a:extLst>
              <a:ext uri="{FF2B5EF4-FFF2-40B4-BE49-F238E27FC236}">
                <a16:creationId xmlns:a16="http://schemas.microsoft.com/office/drawing/2014/main" id="{10A63EC8-B77C-D8FC-6817-50091517D9CF}"/>
              </a:ext>
            </a:extLst>
          </p:cNvPr>
          <p:cNvSpPr>
            <a:spLocks noGrp="1"/>
          </p:cNvSpPr>
          <p:nvPr>
            <p:ph type="ftr" sz="quarter" idx="11"/>
          </p:nvPr>
        </p:nvSpPr>
        <p:spPr/>
        <p:txBody>
          <a:bodyPr/>
          <a:lstStyle/>
          <a:p>
            <a:r>
              <a:rPr lang="pt-BR"/>
              <a:t>Códigos Verdes - Diogo Rodrigues</a:t>
            </a:r>
          </a:p>
        </p:txBody>
      </p:sp>
      <p:sp>
        <p:nvSpPr>
          <p:cNvPr id="7" name="Espaço Reservado para Número de Slide 6">
            <a:extLst>
              <a:ext uri="{FF2B5EF4-FFF2-40B4-BE49-F238E27FC236}">
                <a16:creationId xmlns:a16="http://schemas.microsoft.com/office/drawing/2014/main" id="{6D9F66CB-C351-B96B-CA8E-BE236BA84A81}"/>
              </a:ext>
            </a:extLst>
          </p:cNvPr>
          <p:cNvSpPr>
            <a:spLocks noGrp="1"/>
          </p:cNvSpPr>
          <p:nvPr>
            <p:ph type="sldNum" sz="quarter" idx="12"/>
          </p:nvPr>
        </p:nvSpPr>
        <p:spPr/>
        <p:txBody>
          <a:bodyPr/>
          <a:lstStyle/>
          <a:p>
            <a:fld id="{4657DEBD-E6A8-A446-AC3B-F15FFC73A065}" type="slidenum">
              <a:rPr lang="pt-BR" smtClean="0"/>
              <a:t>5</a:t>
            </a:fld>
            <a:endParaRPr lang="pt-BR"/>
          </a:p>
        </p:txBody>
      </p:sp>
      <p:pic>
        <p:nvPicPr>
          <p:cNvPr id="8" name="subtitulo" descr="Google Earth Engine">
            <a:extLst>
              <a:ext uri="{FF2B5EF4-FFF2-40B4-BE49-F238E27FC236}">
                <a16:creationId xmlns:a16="http://schemas.microsoft.com/office/drawing/2014/main" id="{C9699351-61B8-90CD-0073-34559443449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80396" y="11522449"/>
            <a:ext cx="3240405" cy="6835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272632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8FFD9"/>
        </a:solidFill>
        <a:effectLst/>
      </p:bgPr>
    </p:bg>
    <p:spTree>
      <p:nvGrpSpPr>
        <p:cNvPr id="1" name="">
          <a:extLst>
            <a:ext uri="{FF2B5EF4-FFF2-40B4-BE49-F238E27FC236}">
              <a16:creationId xmlns:a16="http://schemas.microsoft.com/office/drawing/2014/main" id="{E4BB1D14-4F67-CEA6-EB85-7F57606450AB}"/>
            </a:ext>
          </a:extLst>
        </p:cNvPr>
        <p:cNvGrpSpPr/>
        <p:nvPr/>
      </p:nvGrpSpPr>
      <p:grpSpPr>
        <a:xfrm>
          <a:off x="0" y="0"/>
          <a:ext cx="0" cy="0"/>
          <a:chOff x="0" y="0"/>
          <a:chExt cx="0" cy="0"/>
        </a:xfrm>
      </p:grpSpPr>
      <p:sp>
        <p:nvSpPr>
          <p:cNvPr id="4" name="Título 1">
            <a:extLst>
              <a:ext uri="{FF2B5EF4-FFF2-40B4-BE49-F238E27FC236}">
                <a16:creationId xmlns:a16="http://schemas.microsoft.com/office/drawing/2014/main" id="{D179FD1E-611D-1046-3790-60DF2F9FE95B}"/>
              </a:ext>
            </a:extLst>
          </p:cNvPr>
          <p:cNvSpPr>
            <a:spLocks noGrp="1"/>
          </p:cNvSpPr>
          <p:nvPr>
            <p:ph type="title"/>
          </p:nvPr>
        </p:nvSpPr>
        <p:spPr>
          <a:xfrm>
            <a:off x="489098" y="5582363"/>
            <a:ext cx="8281035" cy="1147230"/>
          </a:xfrm>
        </p:spPr>
        <p:txBody>
          <a:bodyPr>
            <a:normAutofit fontScale="90000"/>
          </a:bodyPr>
          <a:lstStyle/>
          <a:p>
            <a:r>
              <a:rPr lang="pt-BR" sz="5400" dirty="0"/>
              <a:t>Explorando a Plataforma: Interface, Código e Documentação</a:t>
            </a:r>
            <a:br>
              <a:rPr lang="pt-BR" sz="5400" dirty="0"/>
            </a:br>
            <a:endParaRPr lang="pt-BR" sz="5400" dirty="0"/>
          </a:p>
        </p:txBody>
      </p:sp>
      <p:sp>
        <p:nvSpPr>
          <p:cNvPr id="5" name="Retângulo 4">
            <a:extLst>
              <a:ext uri="{FF2B5EF4-FFF2-40B4-BE49-F238E27FC236}">
                <a16:creationId xmlns:a16="http://schemas.microsoft.com/office/drawing/2014/main" id="{B3FF1C97-50C8-7BB9-AF6D-7A0885018340}"/>
              </a:ext>
            </a:extLst>
          </p:cNvPr>
          <p:cNvSpPr/>
          <p:nvPr/>
        </p:nvSpPr>
        <p:spPr>
          <a:xfrm>
            <a:off x="489098" y="6835920"/>
            <a:ext cx="9112102" cy="13849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pt-BR"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6" name="Título 1">
            <a:extLst>
              <a:ext uri="{FF2B5EF4-FFF2-40B4-BE49-F238E27FC236}">
                <a16:creationId xmlns:a16="http://schemas.microsoft.com/office/drawing/2014/main" id="{8C0F5CF9-C74C-172F-AC34-456B218B463D}"/>
              </a:ext>
            </a:extLst>
          </p:cNvPr>
          <p:cNvSpPr txBox="1">
            <a:spLocks/>
          </p:cNvSpPr>
          <p:nvPr/>
        </p:nvSpPr>
        <p:spPr>
          <a:xfrm>
            <a:off x="6073009" y="7080742"/>
            <a:ext cx="3336805" cy="3062720"/>
          </a:xfrm>
          <a:prstGeom prst="rect">
            <a:avLst/>
          </a:prstGeom>
        </p:spPr>
        <p:txBody>
          <a:bodyPr vert="horz" lIns="91440" tIns="45720" rIns="91440" bIns="45720" rtlCol="0" anchor="ctr">
            <a:normAutofit fontScale="92500" lnSpcReduction="10000"/>
          </a:bodyPr>
          <a:lstStyle>
            <a:lvl1pPr algn="l" defTabSz="960120" rtl="0" eaLnBrk="1" latinLnBrk="0" hangingPunct="1">
              <a:lnSpc>
                <a:spcPct val="90000"/>
              </a:lnSpc>
              <a:spcBef>
                <a:spcPct val="0"/>
              </a:spcBef>
              <a:buNone/>
              <a:defRPr sz="4620" kern="1200">
                <a:solidFill>
                  <a:schemeClr val="tx1"/>
                </a:solidFill>
                <a:latin typeface="+mj-lt"/>
                <a:ea typeface="+mj-ea"/>
                <a:cs typeface="+mj-cs"/>
              </a:defRPr>
            </a:lvl1pPr>
          </a:lstStyle>
          <a:p>
            <a:pPr marL="0" marR="0" lvl="0" indent="0" algn="l" defTabSz="960120" rtl="0" eaLnBrk="1" fontAlgn="auto" latinLnBrk="0" hangingPunct="1">
              <a:lnSpc>
                <a:spcPct val="90000"/>
              </a:lnSpc>
              <a:spcBef>
                <a:spcPct val="0"/>
              </a:spcBef>
              <a:spcAft>
                <a:spcPts val="0"/>
              </a:spcAft>
              <a:buClrTx/>
              <a:buSzTx/>
              <a:buFontTx/>
              <a:buNone/>
              <a:tabLst/>
              <a:defRPr/>
            </a:pPr>
            <a:r>
              <a:rPr kumimoji="0" lang="pt-BR" sz="23900" b="1" i="0" u="none" strike="noStrike" kern="1200" cap="none" spc="50" normalizeH="0" baseline="0" noProof="0" dirty="0">
                <a:ln w="9525" cmpd="sng">
                  <a:solidFill>
                    <a:srgbClr val="156082"/>
                  </a:solidFill>
                  <a:prstDash val="solid"/>
                </a:ln>
                <a:solidFill>
                  <a:srgbClr val="70AD47">
                    <a:tint val="1000"/>
                  </a:srgbClr>
                </a:solidFill>
                <a:effectLst>
                  <a:glow rad="38100">
                    <a:srgbClr val="156082">
                      <a:alpha val="40000"/>
                    </a:srgbClr>
                  </a:glow>
                </a:effectLst>
                <a:uLnTx/>
                <a:uFillTx/>
                <a:latin typeface="Aptos Display" panose="02110004020202020204"/>
                <a:ea typeface="+mj-ea"/>
                <a:cs typeface="+mj-cs"/>
              </a:rPr>
              <a:t>03</a:t>
            </a:r>
          </a:p>
        </p:txBody>
      </p:sp>
      <p:sp>
        <p:nvSpPr>
          <p:cNvPr id="2" name="Espaço Reservado para Rodapé 1">
            <a:extLst>
              <a:ext uri="{FF2B5EF4-FFF2-40B4-BE49-F238E27FC236}">
                <a16:creationId xmlns:a16="http://schemas.microsoft.com/office/drawing/2014/main" id="{334DCAF0-138A-B76D-388C-2E1BB3CB2CB3}"/>
              </a:ext>
            </a:extLst>
          </p:cNvPr>
          <p:cNvSpPr>
            <a:spLocks noGrp="1"/>
          </p:cNvSpPr>
          <p:nvPr>
            <p:ph type="ftr" sz="quarter" idx="11"/>
          </p:nvPr>
        </p:nvSpPr>
        <p:spPr/>
        <p:txBody>
          <a:bodyPr/>
          <a:lstStyle/>
          <a:p>
            <a:r>
              <a:rPr lang="pt-BR"/>
              <a:t>Códigos Verdes - Diogo Rodrigues</a:t>
            </a:r>
          </a:p>
        </p:txBody>
      </p:sp>
      <p:sp>
        <p:nvSpPr>
          <p:cNvPr id="3" name="Espaço Reservado para Número de Slide 2">
            <a:extLst>
              <a:ext uri="{FF2B5EF4-FFF2-40B4-BE49-F238E27FC236}">
                <a16:creationId xmlns:a16="http://schemas.microsoft.com/office/drawing/2014/main" id="{0869B06D-8219-5CD0-2A61-1559E1B21A98}"/>
              </a:ext>
            </a:extLst>
          </p:cNvPr>
          <p:cNvSpPr>
            <a:spLocks noGrp="1"/>
          </p:cNvSpPr>
          <p:nvPr>
            <p:ph type="sldNum" sz="quarter" idx="12"/>
          </p:nvPr>
        </p:nvSpPr>
        <p:spPr/>
        <p:txBody>
          <a:bodyPr/>
          <a:lstStyle/>
          <a:p>
            <a:fld id="{4657DEBD-E6A8-A446-AC3B-F15FFC73A065}" type="slidenum">
              <a:rPr lang="pt-BR" smtClean="0"/>
              <a:t>6</a:t>
            </a:fld>
            <a:endParaRPr lang="pt-BR"/>
          </a:p>
        </p:txBody>
      </p:sp>
    </p:spTree>
    <p:extLst>
      <p:ext uri="{BB962C8B-B14F-4D97-AF65-F5344CB8AC3E}">
        <p14:creationId xmlns:p14="http://schemas.microsoft.com/office/powerpoint/2010/main" val="12128310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8E761C-2430-FF76-16FC-67DD80273681}"/>
            </a:ext>
          </a:extLst>
        </p:cNvPr>
        <p:cNvGrpSpPr/>
        <p:nvPr/>
      </p:nvGrpSpPr>
      <p:grpSpPr>
        <a:xfrm>
          <a:off x="0" y="0"/>
          <a:ext cx="0" cy="0"/>
          <a:chOff x="0" y="0"/>
          <a:chExt cx="0" cy="0"/>
        </a:xfrm>
      </p:grpSpPr>
      <p:sp>
        <p:nvSpPr>
          <p:cNvPr id="3" name="texto_componente">
            <a:extLst>
              <a:ext uri="{FF2B5EF4-FFF2-40B4-BE49-F238E27FC236}">
                <a16:creationId xmlns:a16="http://schemas.microsoft.com/office/drawing/2014/main" id="{BD3D35D2-19F7-E759-AF77-18EB566D72FF}"/>
              </a:ext>
            </a:extLst>
          </p:cNvPr>
          <p:cNvSpPr>
            <a:spLocks noGrp="1"/>
          </p:cNvSpPr>
          <p:nvPr>
            <p:ph idx="1"/>
          </p:nvPr>
        </p:nvSpPr>
        <p:spPr>
          <a:xfrm>
            <a:off x="660082" y="2875702"/>
            <a:ext cx="8281035" cy="8122498"/>
          </a:xfrm>
        </p:spPr>
        <p:txBody>
          <a:bodyPr>
            <a:normAutofit/>
          </a:bodyPr>
          <a:lstStyle/>
          <a:p>
            <a:pPr marL="0" indent="0" algn="just">
              <a:buNone/>
            </a:pPr>
            <a:r>
              <a:rPr lang="pt-BR" sz="2400" dirty="0">
                <a:latin typeface="Calibri" panose="020F0502020204030204" pitchFamily="34" charset="0"/>
                <a:cs typeface="Calibri" panose="020F0502020204030204" pitchFamily="34" charset="0"/>
              </a:rPr>
              <a:t>O Google Earth </a:t>
            </a:r>
            <a:r>
              <a:rPr lang="pt-BR" sz="2400" dirty="0" err="1">
                <a:latin typeface="Calibri" panose="020F0502020204030204" pitchFamily="34" charset="0"/>
                <a:cs typeface="Calibri" panose="020F0502020204030204" pitchFamily="34" charset="0"/>
              </a:rPr>
              <a:t>Engine</a:t>
            </a:r>
            <a:r>
              <a:rPr lang="pt-BR" sz="2400" dirty="0">
                <a:latin typeface="Calibri" panose="020F0502020204030204" pitchFamily="34" charset="0"/>
                <a:cs typeface="Calibri" panose="020F0502020204030204" pitchFamily="34" charset="0"/>
              </a:rPr>
              <a:t> </a:t>
            </a:r>
            <a:r>
              <a:rPr lang="pt-BR" sz="2400" dirty="0" err="1">
                <a:latin typeface="Calibri" panose="020F0502020204030204" pitchFamily="34" charset="0"/>
                <a:cs typeface="Calibri" panose="020F0502020204030204" pitchFamily="34" charset="0"/>
              </a:rPr>
              <a:t>Code</a:t>
            </a:r>
            <a:r>
              <a:rPr lang="pt-BR" sz="2400" dirty="0">
                <a:latin typeface="Calibri" panose="020F0502020204030204" pitchFamily="34" charset="0"/>
                <a:cs typeface="Calibri" panose="020F0502020204030204" pitchFamily="34" charset="0"/>
              </a:rPr>
              <a:t> Editor é a interface principal para desenvolvimento de scripts.</a:t>
            </a:r>
          </a:p>
          <a:p>
            <a:pPr marL="0" indent="0" algn="just">
              <a:buNone/>
            </a:pPr>
            <a:r>
              <a:rPr lang="pt-BR" sz="2400" dirty="0">
                <a:latin typeface="Calibri" panose="020F0502020204030204" pitchFamily="34" charset="0"/>
                <a:cs typeface="Calibri" panose="020F0502020204030204" pitchFamily="34" charset="0"/>
              </a:rPr>
              <a:t>• Janela de código: onde você escreve scripts em </a:t>
            </a:r>
            <a:r>
              <a:rPr lang="pt-BR" sz="2400" dirty="0" err="1">
                <a:latin typeface="Calibri" panose="020F0502020204030204" pitchFamily="34" charset="0"/>
                <a:cs typeface="Calibri" panose="020F0502020204030204" pitchFamily="34" charset="0"/>
              </a:rPr>
              <a:t>JavaScript</a:t>
            </a:r>
            <a:r>
              <a:rPr lang="pt-BR" sz="2400" dirty="0">
                <a:latin typeface="Calibri" panose="020F0502020204030204" pitchFamily="34" charset="0"/>
                <a:cs typeface="Calibri" panose="020F0502020204030204" pitchFamily="34" charset="0"/>
              </a:rPr>
              <a:t> ou Python (este último via API).</a:t>
            </a:r>
          </a:p>
          <a:p>
            <a:pPr marL="0" indent="0" algn="just">
              <a:buNone/>
            </a:pPr>
            <a:r>
              <a:rPr lang="pt-BR" sz="2400" dirty="0">
                <a:latin typeface="Calibri" panose="020F0502020204030204" pitchFamily="34" charset="0"/>
                <a:cs typeface="Calibri" panose="020F0502020204030204" pitchFamily="34" charset="0"/>
              </a:rPr>
              <a:t>• Mapa: mostra resultados de visualizações e camadas adicionadas.</a:t>
            </a:r>
          </a:p>
          <a:p>
            <a:pPr marL="0" indent="0" algn="just">
              <a:buNone/>
            </a:pPr>
            <a:r>
              <a:rPr lang="pt-BR" sz="2400" dirty="0">
                <a:latin typeface="Calibri" panose="020F0502020204030204" pitchFamily="34" charset="0"/>
                <a:cs typeface="Calibri" panose="020F0502020204030204" pitchFamily="34" charset="0"/>
              </a:rPr>
              <a:t>• Painel de tarefas: gerencia tarefas de exportação e processamento.</a:t>
            </a:r>
          </a:p>
          <a:p>
            <a:pPr marL="0" indent="0" algn="just">
              <a:buNone/>
            </a:pPr>
            <a:br>
              <a:rPr lang="pt-BR" sz="2400" dirty="0">
                <a:latin typeface="Calibri" panose="020F0502020204030204" pitchFamily="34" charset="0"/>
                <a:cs typeface="Calibri" panose="020F0502020204030204" pitchFamily="34" charset="0"/>
              </a:rPr>
            </a:br>
            <a:endParaRPr lang="pt-BR" sz="2400" dirty="0">
              <a:latin typeface="Calibri" panose="020F0502020204030204" pitchFamily="34" charset="0"/>
              <a:cs typeface="Calibri" panose="020F0502020204030204" pitchFamily="34" charset="0"/>
            </a:endParaRPr>
          </a:p>
          <a:p>
            <a:pPr marL="0" indent="0" algn="just">
              <a:buNone/>
            </a:pPr>
            <a:r>
              <a:rPr lang="pt-BR" sz="2400" dirty="0">
                <a:latin typeface="Calibri" panose="020F0502020204030204" pitchFamily="34" charset="0"/>
                <a:cs typeface="Calibri" panose="020F0502020204030204" pitchFamily="34" charset="0"/>
              </a:rPr>
              <a:t>Documentação e Exemplos</a:t>
            </a:r>
          </a:p>
          <a:p>
            <a:pPr marL="0" indent="0" algn="just">
              <a:buNone/>
            </a:pPr>
            <a:r>
              <a:rPr lang="pt-BR" sz="2400" dirty="0">
                <a:latin typeface="Calibri" panose="020F0502020204030204" pitchFamily="34" charset="0"/>
                <a:cs typeface="Calibri" panose="020F0502020204030204" pitchFamily="34" charset="0"/>
              </a:rPr>
              <a:t>A documentação online do GEE traz exemplos, tutoriais e instruções de referência para funções específicas. Recomenda-se explorar a “</a:t>
            </a:r>
            <a:r>
              <a:rPr lang="pt-BR" sz="2400" dirty="0" err="1">
                <a:latin typeface="Calibri" panose="020F0502020204030204" pitchFamily="34" charset="0"/>
                <a:cs typeface="Calibri" panose="020F0502020204030204" pitchFamily="34" charset="0"/>
              </a:rPr>
              <a:t>Code</a:t>
            </a:r>
            <a:r>
              <a:rPr lang="pt-BR" sz="2400" dirty="0">
                <a:latin typeface="Calibri" panose="020F0502020204030204" pitchFamily="34" charset="0"/>
                <a:cs typeface="Calibri" panose="020F0502020204030204" pitchFamily="34" charset="0"/>
              </a:rPr>
              <a:t> Editor </a:t>
            </a:r>
            <a:r>
              <a:rPr lang="pt-BR" sz="2400" dirty="0" err="1">
                <a:latin typeface="Calibri" panose="020F0502020204030204" pitchFamily="34" charset="0"/>
                <a:cs typeface="Calibri" panose="020F0502020204030204" pitchFamily="34" charset="0"/>
              </a:rPr>
              <a:t>Docs</a:t>
            </a:r>
            <a:r>
              <a:rPr lang="pt-BR" sz="2400" dirty="0">
                <a:latin typeface="Calibri" panose="020F0502020204030204" pitchFamily="34" charset="0"/>
                <a:cs typeface="Calibri" panose="020F0502020204030204" pitchFamily="34" charset="0"/>
              </a:rPr>
              <a:t>” e a “Data </a:t>
            </a:r>
            <a:r>
              <a:rPr lang="pt-BR" sz="2400" dirty="0" err="1">
                <a:latin typeface="Calibri" panose="020F0502020204030204" pitchFamily="34" charset="0"/>
                <a:cs typeface="Calibri" panose="020F0502020204030204" pitchFamily="34" charset="0"/>
              </a:rPr>
              <a:t>Catalog</a:t>
            </a:r>
            <a:r>
              <a:rPr lang="pt-BR" sz="2400" dirty="0">
                <a:latin typeface="Calibri" panose="020F0502020204030204" pitchFamily="34" charset="0"/>
                <a:cs typeface="Calibri" panose="020F0502020204030204" pitchFamily="34" charset="0"/>
              </a:rPr>
              <a:t>” do GEE.</a:t>
            </a:r>
          </a:p>
          <a:p>
            <a:pPr marL="0" indent="0" algn="just">
              <a:buNone/>
            </a:pPr>
            <a:endParaRPr lang="pt-BR" sz="2400" dirty="0">
              <a:latin typeface="Calibri" panose="020F0502020204030204" pitchFamily="34" charset="0"/>
              <a:cs typeface="Calibri" panose="020F0502020204030204" pitchFamily="34" charset="0"/>
            </a:endParaRPr>
          </a:p>
          <a:p>
            <a:pPr marL="0" indent="0" algn="just">
              <a:buNone/>
            </a:pPr>
            <a:endParaRPr lang="pt-BR" sz="2400" dirty="0">
              <a:latin typeface="Calibri" panose="020F0502020204030204" pitchFamily="34" charset="0"/>
              <a:cs typeface="Calibri" panose="020F0502020204030204" pitchFamily="34" charset="0"/>
            </a:endParaRPr>
          </a:p>
        </p:txBody>
      </p:sp>
      <p:sp>
        <p:nvSpPr>
          <p:cNvPr id="4" name="sub_titulo">
            <a:extLst>
              <a:ext uri="{FF2B5EF4-FFF2-40B4-BE49-F238E27FC236}">
                <a16:creationId xmlns:a16="http://schemas.microsoft.com/office/drawing/2014/main" id="{F42BB973-C00A-897F-A577-7C2A08ECDC25}"/>
              </a:ext>
            </a:extLst>
          </p:cNvPr>
          <p:cNvSpPr txBox="1">
            <a:spLocks/>
          </p:cNvSpPr>
          <p:nvPr/>
        </p:nvSpPr>
        <p:spPr>
          <a:xfrm>
            <a:off x="660082" y="1803400"/>
            <a:ext cx="8281035" cy="790944"/>
          </a:xfrm>
          <a:prstGeom prst="rect">
            <a:avLst/>
          </a:prstGeom>
        </p:spPr>
        <p:txBody>
          <a:bodyPr vert="horz" lIns="91440" tIns="45720" rIns="91440" bIns="45720" rtlCol="0" anchor="ctr">
            <a:normAutofit/>
          </a:bodyPr>
          <a:lstStyle>
            <a:lvl1pPr algn="l" defTabSz="960120" rtl="0" eaLnBrk="1" latinLnBrk="0" hangingPunct="1">
              <a:lnSpc>
                <a:spcPct val="90000"/>
              </a:lnSpc>
              <a:spcBef>
                <a:spcPct val="0"/>
              </a:spcBef>
              <a:buNone/>
              <a:defRPr sz="4620" kern="1200">
                <a:solidFill>
                  <a:schemeClr val="tx1"/>
                </a:solidFill>
                <a:latin typeface="+mj-lt"/>
                <a:ea typeface="+mj-ea"/>
                <a:cs typeface="+mj-cs"/>
              </a:defRPr>
            </a:lvl1pPr>
          </a:lstStyle>
          <a:p>
            <a:r>
              <a:rPr lang="pt-BR" sz="3200" dirty="0">
                <a:latin typeface="Calibri" panose="020F0502020204030204" pitchFamily="34" charset="0"/>
                <a:cs typeface="Calibri" panose="020F0502020204030204" pitchFamily="34" charset="0"/>
              </a:rPr>
              <a:t>Editor de Código do GEE</a:t>
            </a:r>
          </a:p>
        </p:txBody>
      </p:sp>
      <p:sp>
        <p:nvSpPr>
          <p:cNvPr id="2" name="titulo_componente">
            <a:extLst>
              <a:ext uri="{FF2B5EF4-FFF2-40B4-BE49-F238E27FC236}">
                <a16:creationId xmlns:a16="http://schemas.microsoft.com/office/drawing/2014/main" id="{84012743-0214-8C5A-7FCC-4AFD31818020}"/>
              </a:ext>
            </a:extLst>
          </p:cNvPr>
          <p:cNvSpPr>
            <a:spLocks noGrp="1"/>
          </p:cNvSpPr>
          <p:nvPr>
            <p:ph type="title"/>
          </p:nvPr>
        </p:nvSpPr>
        <p:spPr>
          <a:xfrm>
            <a:off x="660083" y="681570"/>
            <a:ext cx="8281035" cy="790944"/>
          </a:xfrm>
        </p:spPr>
        <p:txBody>
          <a:bodyPr>
            <a:normAutofit fontScale="90000"/>
          </a:bodyPr>
          <a:lstStyle/>
          <a:p>
            <a:r>
              <a:rPr lang="pt-BR" sz="4000" dirty="0">
                <a:latin typeface="Impact" panose="020B0806030902050204" pitchFamily="34" charset="0"/>
                <a:cs typeface="Calibri" panose="020F0502020204030204" pitchFamily="34" charset="0"/>
              </a:rPr>
              <a:t>Explorando a Plataforma: Interface, Código e Documentação</a:t>
            </a:r>
            <a:br>
              <a:rPr lang="pt-BR" sz="4000" dirty="0">
                <a:latin typeface="Impact" panose="020B0806030902050204" pitchFamily="34" charset="0"/>
                <a:cs typeface="Calibri" panose="020F0502020204030204" pitchFamily="34" charset="0"/>
              </a:rPr>
            </a:br>
            <a:endParaRPr lang="pt-BR" sz="4000" dirty="0">
              <a:latin typeface="Impact" panose="020B0806030902050204" pitchFamily="34" charset="0"/>
              <a:cs typeface="Calibri" panose="020F0502020204030204" pitchFamily="34" charset="0"/>
            </a:endParaRPr>
          </a:p>
        </p:txBody>
      </p:sp>
      <p:sp>
        <p:nvSpPr>
          <p:cNvPr id="5" name="Retângulo 4">
            <a:extLst>
              <a:ext uri="{FF2B5EF4-FFF2-40B4-BE49-F238E27FC236}">
                <a16:creationId xmlns:a16="http://schemas.microsoft.com/office/drawing/2014/main" id="{BBD132FD-40BF-2983-1CCE-901131D12556}"/>
              </a:ext>
            </a:extLst>
          </p:cNvPr>
          <p:cNvSpPr/>
          <p:nvPr/>
        </p:nvSpPr>
        <p:spPr>
          <a:xfrm>
            <a:off x="425302" y="1"/>
            <a:ext cx="234780" cy="152204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 name="Espaço Reservado para Rodapé 5">
            <a:extLst>
              <a:ext uri="{FF2B5EF4-FFF2-40B4-BE49-F238E27FC236}">
                <a16:creationId xmlns:a16="http://schemas.microsoft.com/office/drawing/2014/main" id="{039653B6-1ABB-A968-F4DC-4112EA9CFB73}"/>
              </a:ext>
            </a:extLst>
          </p:cNvPr>
          <p:cNvSpPr>
            <a:spLocks noGrp="1"/>
          </p:cNvSpPr>
          <p:nvPr>
            <p:ph type="ftr" sz="quarter" idx="11"/>
          </p:nvPr>
        </p:nvSpPr>
        <p:spPr/>
        <p:txBody>
          <a:bodyPr/>
          <a:lstStyle/>
          <a:p>
            <a:r>
              <a:rPr lang="pt-BR"/>
              <a:t>Códigos Verdes - Diogo Rodrigues</a:t>
            </a:r>
          </a:p>
        </p:txBody>
      </p:sp>
      <p:sp>
        <p:nvSpPr>
          <p:cNvPr id="7" name="Espaço Reservado para Número de Slide 6">
            <a:extLst>
              <a:ext uri="{FF2B5EF4-FFF2-40B4-BE49-F238E27FC236}">
                <a16:creationId xmlns:a16="http://schemas.microsoft.com/office/drawing/2014/main" id="{55F3838D-ACF6-9FE3-7AD1-718656BDD3D6}"/>
              </a:ext>
            </a:extLst>
          </p:cNvPr>
          <p:cNvSpPr>
            <a:spLocks noGrp="1"/>
          </p:cNvSpPr>
          <p:nvPr>
            <p:ph type="sldNum" sz="quarter" idx="12"/>
          </p:nvPr>
        </p:nvSpPr>
        <p:spPr/>
        <p:txBody>
          <a:bodyPr/>
          <a:lstStyle/>
          <a:p>
            <a:fld id="{4657DEBD-E6A8-A446-AC3B-F15FFC73A065}" type="slidenum">
              <a:rPr lang="pt-BR" smtClean="0"/>
              <a:t>7</a:t>
            </a:fld>
            <a:endParaRPr lang="pt-BR"/>
          </a:p>
        </p:txBody>
      </p:sp>
      <p:pic>
        <p:nvPicPr>
          <p:cNvPr id="8" name="subtitulo" descr="Google Earth Engine">
            <a:extLst>
              <a:ext uri="{FF2B5EF4-FFF2-40B4-BE49-F238E27FC236}">
                <a16:creationId xmlns:a16="http://schemas.microsoft.com/office/drawing/2014/main" id="{8BB54C7C-2A03-2330-3068-AE335829F3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80396" y="11522449"/>
            <a:ext cx="3240405" cy="6835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552082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8FFD9"/>
        </a:solidFill>
        <a:effectLst/>
      </p:bgPr>
    </p:bg>
    <p:spTree>
      <p:nvGrpSpPr>
        <p:cNvPr id="1" name="">
          <a:extLst>
            <a:ext uri="{FF2B5EF4-FFF2-40B4-BE49-F238E27FC236}">
              <a16:creationId xmlns:a16="http://schemas.microsoft.com/office/drawing/2014/main" id="{0DD9D2BE-115B-C3DF-7228-5E18B05D82DF}"/>
            </a:ext>
          </a:extLst>
        </p:cNvPr>
        <p:cNvGrpSpPr/>
        <p:nvPr/>
      </p:nvGrpSpPr>
      <p:grpSpPr>
        <a:xfrm>
          <a:off x="0" y="0"/>
          <a:ext cx="0" cy="0"/>
          <a:chOff x="0" y="0"/>
          <a:chExt cx="0" cy="0"/>
        </a:xfrm>
      </p:grpSpPr>
      <p:sp>
        <p:nvSpPr>
          <p:cNvPr id="4" name="Título 1">
            <a:extLst>
              <a:ext uri="{FF2B5EF4-FFF2-40B4-BE49-F238E27FC236}">
                <a16:creationId xmlns:a16="http://schemas.microsoft.com/office/drawing/2014/main" id="{2E38B340-7E9C-D561-A450-D9446962A2FD}"/>
              </a:ext>
            </a:extLst>
          </p:cNvPr>
          <p:cNvSpPr>
            <a:spLocks noGrp="1"/>
          </p:cNvSpPr>
          <p:nvPr>
            <p:ph type="title"/>
          </p:nvPr>
        </p:nvSpPr>
        <p:spPr>
          <a:xfrm>
            <a:off x="489098" y="5859896"/>
            <a:ext cx="8281035" cy="1147230"/>
          </a:xfrm>
        </p:spPr>
        <p:txBody>
          <a:bodyPr>
            <a:normAutofit fontScale="90000"/>
          </a:bodyPr>
          <a:lstStyle/>
          <a:p>
            <a:r>
              <a:rPr lang="pt-BR" sz="5400" dirty="0"/>
              <a:t>Trabalhando com Coleções de Imagens</a:t>
            </a:r>
            <a:br>
              <a:rPr lang="pt-BR" sz="5400" dirty="0"/>
            </a:br>
            <a:endParaRPr lang="pt-BR" sz="5400" dirty="0"/>
          </a:p>
        </p:txBody>
      </p:sp>
      <p:sp>
        <p:nvSpPr>
          <p:cNvPr id="5" name="Retângulo 4">
            <a:extLst>
              <a:ext uri="{FF2B5EF4-FFF2-40B4-BE49-F238E27FC236}">
                <a16:creationId xmlns:a16="http://schemas.microsoft.com/office/drawing/2014/main" id="{CBF846EE-293C-7A13-556B-2291EFBBC60A}"/>
              </a:ext>
            </a:extLst>
          </p:cNvPr>
          <p:cNvSpPr/>
          <p:nvPr/>
        </p:nvSpPr>
        <p:spPr>
          <a:xfrm>
            <a:off x="489098" y="6835920"/>
            <a:ext cx="9112102" cy="13849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pt-BR"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6" name="Título 1">
            <a:extLst>
              <a:ext uri="{FF2B5EF4-FFF2-40B4-BE49-F238E27FC236}">
                <a16:creationId xmlns:a16="http://schemas.microsoft.com/office/drawing/2014/main" id="{D8030B93-97B2-762B-3961-06B4B4D02775}"/>
              </a:ext>
            </a:extLst>
          </p:cNvPr>
          <p:cNvSpPr txBox="1">
            <a:spLocks/>
          </p:cNvSpPr>
          <p:nvPr/>
        </p:nvSpPr>
        <p:spPr>
          <a:xfrm>
            <a:off x="6073009" y="7080742"/>
            <a:ext cx="3336805" cy="3062720"/>
          </a:xfrm>
          <a:prstGeom prst="rect">
            <a:avLst/>
          </a:prstGeom>
        </p:spPr>
        <p:txBody>
          <a:bodyPr vert="horz" lIns="91440" tIns="45720" rIns="91440" bIns="45720" rtlCol="0" anchor="ctr">
            <a:normAutofit fontScale="92500" lnSpcReduction="10000"/>
          </a:bodyPr>
          <a:lstStyle>
            <a:lvl1pPr algn="l" defTabSz="960120" rtl="0" eaLnBrk="1" latinLnBrk="0" hangingPunct="1">
              <a:lnSpc>
                <a:spcPct val="90000"/>
              </a:lnSpc>
              <a:spcBef>
                <a:spcPct val="0"/>
              </a:spcBef>
              <a:buNone/>
              <a:defRPr sz="4620" kern="1200">
                <a:solidFill>
                  <a:schemeClr val="tx1"/>
                </a:solidFill>
                <a:latin typeface="+mj-lt"/>
                <a:ea typeface="+mj-ea"/>
                <a:cs typeface="+mj-cs"/>
              </a:defRPr>
            </a:lvl1pPr>
          </a:lstStyle>
          <a:p>
            <a:pPr marL="0" marR="0" lvl="0" indent="0" algn="l" defTabSz="960120" rtl="0" eaLnBrk="1" fontAlgn="auto" latinLnBrk="0" hangingPunct="1">
              <a:lnSpc>
                <a:spcPct val="90000"/>
              </a:lnSpc>
              <a:spcBef>
                <a:spcPct val="0"/>
              </a:spcBef>
              <a:spcAft>
                <a:spcPts val="0"/>
              </a:spcAft>
              <a:buClrTx/>
              <a:buSzTx/>
              <a:buFontTx/>
              <a:buNone/>
              <a:tabLst/>
              <a:defRPr/>
            </a:pPr>
            <a:r>
              <a:rPr kumimoji="0" lang="pt-BR" sz="23900" b="1" i="0" u="none" strike="noStrike" kern="1200" cap="none" spc="50" normalizeH="0" baseline="0" noProof="0" dirty="0">
                <a:ln w="9525" cmpd="sng">
                  <a:solidFill>
                    <a:srgbClr val="156082"/>
                  </a:solidFill>
                  <a:prstDash val="solid"/>
                </a:ln>
                <a:solidFill>
                  <a:srgbClr val="70AD47">
                    <a:tint val="1000"/>
                  </a:srgbClr>
                </a:solidFill>
                <a:effectLst>
                  <a:glow rad="38100">
                    <a:srgbClr val="156082">
                      <a:alpha val="40000"/>
                    </a:srgbClr>
                  </a:glow>
                </a:effectLst>
                <a:uLnTx/>
                <a:uFillTx/>
                <a:latin typeface="Aptos Display" panose="02110004020202020204"/>
                <a:ea typeface="+mj-ea"/>
                <a:cs typeface="+mj-cs"/>
              </a:rPr>
              <a:t>04</a:t>
            </a:r>
          </a:p>
        </p:txBody>
      </p:sp>
      <p:sp>
        <p:nvSpPr>
          <p:cNvPr id="2" name="Espaço Reservado para Rodapé 1">
            <a:extLst>
              <a:ext uri="{FF2B5EF4-FFF2-40B4-BE49-F238E27FC236}">
                <a16:creationId xmlns:a16="http://schemas.microsoft.com/office/drawing/2014/main" id="{12A790C5-5DC0-8394-C7C7-0753810BD1AD}"/>
              </a:ext>
            </a:extLst>
          </p:cNvPr>
          <p:cNvSpPr>
            <a:spLocks noGrp="1"/>
          </p:cNvSpPr>
          <p:nvPr>
            <p:ph type="ftr" sz="quarter" idx="11"/>
          </p:nvPr>
        </p:nvSpPr>
        <p:spPr/>
        <p:txBody>
          <a:bodyPr/>
          <a:lstStyle/>
          <a:p>
            <a:r>
              <a:rPr lang="pt-BR"/>
              <a:t>Códigos Verdes - Diogo Rodrigues</a:t>
            </a:r>
          </a:p>
        </p:txBody>
      </p:sp>
      <p:sp>
        <p:nvSpPr>
          <p:cNvPr id="3" name="Espaço Reservado para Número de Slide 2">
            <a:extLst>
              <a:ext uri="{FF2B5EF4-FFF2-40B4-BE49-F238E27FC236}">
                <a16:creationId xmlns:a16="http://schemas.microsoft.com/office/drawing/2014/main" id="{FF9AFB44-195C-84C0-6E2A-BA0E3C0A97AF}"/>
              </a:ext>
            </a:extLst>
          </p:cNvPr>
          <p:cNvSpPr>
            <a:spLocks noGrp="1"/>
          </p:cNvSpPr>
          <p:nvPr>
            <p:ph type="sldNum" sz="quarter" idx="12"/>
          </p:nvPr>
        </p:nvSpPr>
        <p:spPr/>
        <p:txBody>
          <a:bodyPr/>
          <a:lstStyle/>
          <a:p>
            <a:fld id="{4657DEBD-E6A8-A446-AC3B-F15FFC73A065}" type="slidenum">
              <a:rPr lang="pt-BR" smtClean="0"/>
              <a:t>8</a:t>
            </a:fld>
            <a:endParaRPr lang="pt-BR"/>
          </a:p>
        </p:txBody>
      </p:sp>
    </p:spTree>
    <p:extLst>
      <p:ext uri="{BB962C8B-B14F-4D97-AF65-F5344CB8AC3E}">
        <p14:creationId xmlns:p14="http://schemas.microsoft.com/office/powerpoint/2010/main" val="19298901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0F9115-8EFE-392A-F0D5-F535E629CCAE}"/>
            </a:ext>
          </a:extLst>
        </p:cNvPr>
        <p:cNvGrpSpPr/>
        <p:nvPr/>
      </p:nvGrpSpPr>
      <p:grpSpPr>
        <a:xfrm>
          <a:off x="0" y="0"/>
          <a:ext cx="0" cy="0"/>
          <a:chOff x="0" y="0"/>
          <a:chExt cx="0" cy="0"/>
        </a:xfrm>
      </p:grpSpPr>
      <p:sp>
        <p:nvSpPr>
          <p:cNvPr id="3" name="texto_componente">
            <a:extLst>
              <a:ext uri="{FF2B5EF4-FFF2-40B4-BE49-F238E27FC236}">
                <a16:creationId xmlns:a16="http://schemas.microsoft.com/office/drawing/2014/main" id="{FF41081D-61BC-010F-347C-600897BA8FE8}"/>
              </a:ext>
            </a:extLst>
          </p:cNvPr>
          <p:cNvSpPr>
            <a:spLocks noGrp="1"/>
          </p:cNvSpPr>
          <p:nvPr>
            <p:ph idx="1"/>
          </p:nvPr>
        </p:nvSpPr>
        <p:spPr>
          <a:xfrm>
            <a:off x="660082" y="2875702"/>
            <a:ext cx="8281035" cy="8122498"/>
          </a:xfrm>
        </p:spPr>
        <p:txBody>
          <a:bodyPr>
            <a:normAutofit lnSpcReduction="10000"/>
          </a:bodyPr>
          <a:lstStyle/>
          <a:p>
            <a:pPr marL="0" indent="0" algn="just">
              <a:buNone/>
            </a:pPr>
            <a:r>
              <a:rPr lang="pt-BR" sz="2400" dirty="0">
                <a:latin typeface="Calibri" panose="020F0502020204030204" pitchFamily="34" charset="0"/>
                <a:cs typeface="Calibri" panose="020F0502020204030204" pitchFamily="34" charset="0"/>
              </a:rPr>
              <a:t>Você pode filtrar coleções por data, localização geográfica (filtros espaciais) e propriedades específicas (por exemplo, percentual de cobertura de nuvens). Isso permite restringir sua análise apenas ao conjunto de dados relevante.</a:t>
            </a:r>
          </a:p>
          <a:p>
            <a:pPr marL="0" indent="0" algn="just">
              <a:buNone/>
            </a:pPr>
            <a:br>
              <a:rPr lang="pt-BR" sz="2400" dirty="0">
                <a:latin typeface="Calibri" panose="020F0502020204030204" pitchFamily="34" charset="0"/>
                <a:cs typeface="Calibri" panose="020F0502020204030204" pitchFamily="34" charset="0"/>
              </a:rPr>
            </a:br>
            <a:endParaRPr lang="pt-BR" sz="2400" dirty="0">
              <a:latin typeface="Calibri" panose="020F0502020204030204" pitchFamily="34" charset="0"/>
              <a:cs typeface="Calibri" panose="020F0502020204030204" pitchFamily="34" charset="0"/>
            </a:endParaRPr>
          </a:p>
          <a:p>
            <a:pPr marL="0" indent="0" algn="just">
              <a:buNone/>
            </a:pPr>
            <a:r>
              <a:rPr lang="pt-BR" sz="2400" dirty="0">
                <a:latin typeface="Calibri" panose="020F0502020204030204" pitchFamily="34" charset="0"/>
                <a:cs typeface="Calibri" panose="020F0502020204030204" pitchFamily="34" charset="0"/>
              </a:rPr>
              <a:t>Exemplo Prático</a:t>
            </a:r>
          </a:p>
          <a:p>
            <a:pPr marL="0" indent="0" algn="just">
              <a:buNone/>
            </a:pPr>
            <a:endParaRPr lang="pt-BR" sz="2400" dirty="0">
              <a:latin typeface="Calibri" panose="020F0502020204030204" pitchFamily="34" charset="0"/>
              <a:cs typeface="Calibri" panose="020F0502020204030204" pitchFamily="34" charset="0"/>
            </a:endParaRPr>
          </a:p>
          <a:p>
            <a:pPr marL="0" indent="0" algn="just">
              <a:buNone/>
            </a:pPr>
            <a:endParaRPr lang="pt-BR" sz="2400" dirty="0">
              <a:latin typeface="Calibri" panose="020F0502020204030204" pitchFamily="34" charset="0"/>
              <a:cs typeface="Calibri" panose="020F0502020204030204" pitchFamily="34" charset="0"/>
            </a:endParaRPr>
          </a:p>
          <a:p>
            <a:pPr marL="0" indent="0" algn="just">
              <a:buNone/>
            </a:pPr>
            <a:endParaRPr lang="pt-BR" sz="2400" dirty="0">
              <a:latin typeface="Calibri" panose="020F0502020204030204" pitchFamily="34" charset="0"/>
              <a:cs typeface="Calibri" panose="020F0502020204030204" pitchFamily="34" charset="0"/>
            </a:endParaRPr>
          </a:p>
          <a:p>
            <a:pPr marL="0" indent="0" algn="just">
              <a:buNone/>
            </a:pPr>
            <a:endParaRPr lang="pt-BR" sz="2400" dirty="0">
              <a:latin typeface="Calibri" panose="020F0502020204030204" pitchFamily="34" charset="0"/>
              <a:cs typeface="Calibri" panose="020F0502020204030204" pitchFamily="34" charset="0"/>
            </a:endParaRPr>
          </a:p>
          <a:p>
            <a:pPr marL="0" indent="0" algn="just">
              <a:buNone/>
            </a:pPr>
            <a:endParaRPr lang="pt-BR" sz="2400" dirty="0">
              <a:latin typeface="Calibri" panose="020F0502020204030204" pitchFamily="34" charset="0"/>
              <a:cs typeface="Calibri" panose="020F0502020204030204" pitchFamily="34" charset="0"/>
            </a:endParaRPr>
          </a:p>
          <a:p>
            <a:pPr marL="0" indent="0" algn="just">
              <a:buNone/>
            </a:pPr>
            <a:endParaRPr lang="pt-BR" sz="2400" dirty="0">
              <a:latin typeface="Calibri" panose="020F0502020204030204" pitchFamily="34" charset="0"/>
              <a:cs typeface="Calibri" panose="020F0502020204030204" pitchFamily="34" charset="0"/>
            </a:endParaRPr>
          </a:p>
          <a:p>
            <a:pPr marL="0" indent="0" algn="just">
              <a:buNone/>
            </a:pPr>
            <a:endParaRPr lang="pt-BR" sz="2400" dirty="0">
              <a:latin typeface="Calibri" panose="020F0502020204030204" pitchFamily="34" charset="0"/>
              <a:cs typeface="Calibri" panose="020F0502020204030204" pitchFamily="34" charset="0"/>
            </a:endParaRPr>
          </a:p>
          <a:p>
            <a:pPr marL="0" indent="0" algn="just">
              <a:buNone/>
            </a:pPr>
            <a:endParaRPr lang="pt-BR" sz="2400" dirty="0">
              <a:latin typeface="Calibri" panose="020F0502020204030204" pitchFamily="34" charset="0"/>
              <a:cs typeface="Calibri" panose="020F0502020204030204" pitchFamily="34" charset="0"/>
            </a:endParaRPr>
          </a:p>
          <a:p>
            <a:pPr marL="0" indent="0" algn="just">
              <a:buNone/>
            </a:pPr>
            <a:endParaRPr lang="pt-BR" sz="2400" dirty="0">
              <a:latin typeface="Calibri" panose="020F0502020204030204" pitchFamily="34" charset="0"/>
              <a:cs typeface="Calibri" panose="020F0502020204030204" pitchFamily="34" charset="0"/>
            </a:endParaRPr>
          </a:p>
          <a:p>
            <a:pPr marL="0" indent="0" algn="just">
              <a:buNone/>
            </a:pPr>
            <a:endParaRPr lang="pt-BR" sz="2400" dirty="0">
              <a:latin typeface="Calibri" panose="020F0502020204030204" pitchFamily="34" charset="0"/>
              <a:cs typeface="Calibri" panose="020F0502020204030204" pitchFamily="34" charset="0"/>
            </a:endParaRPr>
          </a:p>
          <a:p>
            <a:pPr marL="0" indent="0" algn="just">
              <a:buNone/>
            </a:pPr>
            <a:r>
              <a:rPr lang="pt-BR" sz="2400" dirty="0">
                <a:latin typeface="Calibri" panose="020F0502020204030204" pitchFamily="34" charset="0"/>
                <a:cs typeface="Calibri" panose="020F0502020204030204" pitchFamily="34" charset="0"/>
              </a:rPr>
              <a:t>Nesse exemplo, selecionamos imagens </a:t>
            </a:r>
            <a:r>
              <a:rPr lang="pt-BR" sz="2400" dirty="0" err="1">
                <a:latin typeface="Calibri" panose="020F0502020204030204" pitchFamily="34" charset="0"/>
                <a:cs typeface="Calibri" panose="020F0502020204030204" pitchFamily="34" charset="0"/>
              </a:rPr>
              <a:t>Landsat</a:t>
            </a:r>
            <a:r>
              <a:rPr lang="pt-BR" sz="2400" dirty="0">
                <a:latin typeface="Calibri" panose="020F0502020204030204" pitchFamily="34" charset="0"/>
                <a:cs typeface="Calibri" panose="020F0502020204030204" pitchFamily="34" charset="0"/>
              </a:rPr>
              <a:t> 8 do ano de 2020, focadas em um ponto específico no Brasil. Esse filtro pode ser facilmente ajustado.</a:t>
            </a:r>
          </a:p>
          <a:p>
            <a:pPr marL="0" indent="0" algn="just">
              <a:buNone/>
            </a:pPr>
            <a:endParaRPr lang="pt-BR" sz="2400" dirty="0">
              <a:latin typeface="Calibri" panose="020F0502020204030204" pitchFamily="34" charset="0"/>
              <a:cs typeface="Calibri" panose="020F0502020204030204" pitchFamily="34" charset="0"/>
            </a:endParaRPr>
          </a:p>
        </p:txBody>
      </p:sp>
      <p:sp>
        <p:nvSpPr>
          <p:cNvPr id="4" name="sub_titulo">
            <a:extLst>
              <a:ext uri="{FF2B5EF4-FFF2-40B4-BE49-F238E27FC236}">
                <a16:creationId xmlns:a16="http://schemas.microsoft.com/office/drawing/2014/main" id="{D547906D-110A-3C5F-FE2D-E99F597998AC}"/>
              </a:ext>
            </a:extLst>
          </p:cNvPr>
          <p:cNvSpPr txBox="1">
            <a:spLocks/>
          </p:cNvSpPr>
          <p:nvPr/>
        </p:nvSpPr>
        <p:spPr>
          <a:xfrm>
            <a:off x="660082" y="1803400"/>
            <a:ext cx="8281035" cy="790944"/>
          </a:xfrm>
          <a:prstGeom prst="rect">
            <a:avLst/>
          </a:prstGeom>
        </p:spPr>
        <p:txBody>
          <a:bodyPr vert="horz" lIns="91440" tIns="45720" rIns="91440" bIns="45720" rtlCol="0" anchor="ctr">
            <a:normAutofit/>
          </a:bodyPr>
          <a:lstStyle>
            <a:lvl1pPr algn="l" defTabSz="960120" rtl="0" eaLnBrk="1" latinLnBrk="0" hangingPunct="1">
              <a:lnSpc>
                <a:spcPct val="90000"/>
              </a:lnSpc>
              <a:spcBef>
                <a:spcPct val="0"/>
              </a:spcBef>
              <a:buNone/>
              <a:defRPr sz="4620" kern="1200">
                <a:solidFill>
                  <a:schemeClr val="tx1"/>
                </a:solidFill>
                <a:latin typeface="+mj-lt"/>
                <a:ea typeface="+mj-ea"/>
                <a:cs typeface="+mj-cs"/>
              </a:defRPr>
            </a:lvl1pPr>
          </a:lstStyle>
          <a:p>
            <a:r>
              <a:rPr lang="pt-BR" sz="3200" dirty="0">
                <a:latin typeface="Calibri" panose="020F0502020204030204" pitchFamily="34" charset="0"/>
                <a:cs typeface="Calibri" panose="020F0502020204030204" pitchFamily="34" charset="0"/>
              </a:rPr>
              <a:t>Filtragem de Coleções</a:t>
            </a:r>
          </a:p>
          <a:p>
            <a:endParaRPr lang="pt-BR" sz="3200" dirty="0">
              <a:latin typeface="Calibri" panose="020F0502020204030204" pitchFamily="34" charset="0"/>
              <a:cs typeface="Calibri" panose="020F0502020204030204" pitchFamily="34" charset="0"/>
            </a:endParaRPr>
          </a:p>
        </p:txBody>
      </p:sp>
      <p:sp>
        <p:nvSpPr>
          <p:cNvPr id="2" name="titulo_componente">
            <a:extLst>
              <a:ext uri="{FF2B5EF4-FFF2-40B4-BE49-F238E27FC236}">
                <a16:creationId xmlns:a16="http://schemas.microsoft.com/office/drawing/2014/main" id="{DDF8F8F7-7C0F-1D21-60D6-E5F92FD0B452}"/>
              </a:ext>
            </a:extLst>
          </p:cNvPr>
          <p:cNvSpPr>
            <a:spLocks noGrp="1"/>
          </p:cNvSpPr>
          <p:nvPr>
            <p:ph type="title"/>
          </p:nvPr>
        </p:nvSpPr>
        <p:spPr>
          <a:xfrm>
            <a:off x="660083" y="681570"/>
            <a:ext cx="8281035" cy="790944"/>
          </a:xfrm>
        </p:spPr>
        <p:txBody>
          <a:bodyPr>
            <a:normAutofit fontScale="90000"/>
          </a:bodyPr>
          <a:lstStyle/>
          <a:p>
            <a:r>
              <a:rPr lang="pt-BR" sz="4000" dirty="0">
                <a:latin typeface="Impact" panose="020B0806030902050204" pitchFamily="34" charset="0"/>
                <a:cs typeface="Calibri" panose="020F0502020204030204" pitchFamily="34" charset="0"/>
              </a:rPr>
              <a:t>Explorando a Plataforma: Interface, Código e Documentação</a:t>
            </a:r>
            <a:br>
              <a:rPr lang="pt-BR" sz="4000" dirty="0">
                <a:latin typeface="Impact" panose="020B0806030902050204" pitchFamily="34" charset="0"/>
                <a:cs typeface="Calibri" panose="020F0502020204030204" pitchFamily="34" charset="0"/>
              </a:rPr>
            </a:br>
            <a:endParaRPr lang="pt-BR" sz="4000" dirty="0">
              <a:latin typeface="Impact" panose="020B0806030902050204" pitchFamily="34" charset="0"/>
              <a:cs typeface="Calibri" panose="020F0502020204030204" pitchFamily="34" charset="0"/>
            </a:endParaRPr>
          </a:p>
        </p:txBody>
      </p:sp>
      <p:sp>
        <p:nvSpPr>
          <p:cNvPr id="5" name="Retângulo 4">
            <a:extLst>
              <a:ext uri="{FF2B5EF4-FFF2-40B4-BE49-F238E27FC236}">
                <a16:creationId xmlns:a16="http://schemas.microsoft.com/office/drawing/2014/main" id="{DC2CDA74-25CA-4FB8-4BE9-CEEA3B9DAA70}"/>
              </a:ext>
            </a:extLst>
          </p:cNvPr>
          <p:cNvSpPr/>
          <p:nvPr/>
        </p:nvSpPr>
        <p:spPr>
          <a:xfrm>
            <a:off x="425302" y="1"/>
            <a:ext cx="234780" cy="152204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7" name="Imagem 6" descr="Texto&#10;&#10;Descrição gerada automaticamente">
            <a:extLst>
              <a:ext uri="{FF2B5EF4-FFF2-40B4-BE49-F238E27FC236}">
                <a16:creationId xmlns:a16="http://schemas.microsoft.com/office/drawing/2014/main" id="{D72F4542-80E5-62E9-48B1-99974551B103}"/>
              </a:ext>
            </a:extLst>
          </p:cNvPr>
          <p:cNvPicPr>
            <a:picLocks noChangeAspect="1"/>
          </p:cNvPicPr>
          <p:nvPr/>
        </p:nvPicPr>
        <p:blipFill>
          <a:blip r:embed="rId3"/>
          <a:stretch>
            <a:fillRect/>
          </a:stretch>
        </p:blipFill>
        <p:spPr>
          <a:xfrm>
            <a:off x="660082" y="5720316"/>
            <a:ext cx="8061679" cy="3417005"/>
          </a:xfrm>
          <a:prstGeom prst="rect">
            <a:avLst/>
          </a:prstGeom>
        </p:spPr>
      </p:pic>
      <p:sp>
        <p:nvSpPr>
          <p:cNvPr id="8" name="Espaço Reservado para Rodapé 7">
            <a:extLst>
              <a:ext uri="{FF2B5EF4-FFF2-40B4-BE49-F238E27FC236}">
                <a16:creationId xmlns:a16="http://schemas.microsoft.com/office/drawing/2014/main" id="{604C5CBF-C76B-166B-8195-A7DC7E53BE96}"/>
              </a:ext>
            </a:extLst>
          </p:cNvPr>
          <p:cNvSpPr>
            <a:spLocks noGrp="1"/>
          </p:cNvSpPr>
          <p:nvPr>
            <p:ph type="ftr" sz="quarter" idx="11"/>
          </p:nvPr>
        </p:nvSpPr>
        <p:spPr/>
        <p:txBody>
          <a:bodyPr/>
          <a:lstStyle/>
          <a:p>
            <a:r>
              <a:rPr lang="pt-BR"/>
              <a:t>Códigos Verdes - Diogo Rodrigues</a:t>
            </a:r>
          </a:p>
        </p:txBody>
      </p:sp>
      <p:sp>
        <p:nvSpPr>
          <p:cNvPr id="9" name="Espaço Reservado para Número de Slide 8">
            <a:extLst>
              <a:ext uri="{FF2B5EF4-FFF2-40B4-BE49-F238E27FC236}">
                <a16:creationId xmlns:a16="http://schemas.microsoft.com/office/drawing/2014/main" id="{16808B20-8ACA-CEE7-CF1C-B8E133E44345}"/>
              </a:ext>
            </a:extLst>
          </p:cNvPr>
          <p:cNvSpPr>
            <a:spLocks noGrp="1"/>
          </p:cNvSpPr>
          <p:nvPr>
            <p:ph type="sldNum" sz="quarter" idx="12"/>
          </p:nvPr>
        </p:nvSpPr>
        <p:spPr/>
        <p:txBody>
          <a:bodyPr/>
          <a:lstStyle/>
          <a:p>
            <a:fld id="{4657DEBD-E6A8-A446-AC3B-F15FFC73A065}" type="slidenum">
              <a:rPr lang="pt-BR" smtClean="0"/>
              <a:t>9</a:t>
            </a:fld>
            <a:endParaRPr lang="pt-BR"/>
          </a:p>
        </p:txBody>
      </p:sp>
      <p:pic>
        <p:nvPicPr>
          <p:cNvPr id="10" name="subtitulo" descr="Google Earth Engine">
            <a:extLst>
              <a:ext uri="{FF2B5EF4-FFF2-40B4-BE49-F238E27FC236}">
                <a16:creationId xmlns:a16="http://schemas.microsoft.com/office/drawing/2014/main" id="{75B791E8-4D25-D0B5-FDCA-6B0E98580C1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80396" y="11522449"/>
            <a:ext cx="3240405" cy="6835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7642222"/>
      </p:ext>
    </p:extLst>
  </p:cSld>
  <p:clrMapOvr>
    <a:masterClrMapping/>
  </p:clrMapOvr>
</p:sld>
</file>

<file path=ppt/theme/theme1.xml><?xml version="1.0" encoding="utf-8"?>
<a:theme xmlns:a="http://schemas.openxmlformats.org/drawingml/2006/main" name="Tema do Office">
  <a:themeElements>
    <a:clrScheme name="Tema do 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Tema do 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Tema do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2426</TotalTime>
  <Words>1152</Words>
  <Application>Microsoft Macintosh PowerPoint</Application>
  <PresentationFormat>Papel A3 (297 x 420 mm)</PresentationFormat>
  <Paragraphs>163</Paragraphs>
  <Slides>19</Slides>
  <Notes>9</Notes>
  <HiddenSlides>0</HiddenSlides>
  <MMClips>0</MMClips>
  <ScaleCrop>false</ScaleCrop>
  <HeadingPairs>
    <vt:vector size="6" baseType="variant">
      <vt:variant>
        <vt:lpstr>Fontes usadas</vt:lpstr>
      </vt:variant>
      <vt:variant>
        <vt:i4>6</vt:i4>
      </vt:variant>
      <vt:variant>
        <vt:lpstr>Tema</vt:lpstr>
      </vt:variant>
      <vt:variant>
        <vt:i4>1</vt:i4>
      </vt:variant>
      <vt:variant>
        <vt:lpstr>Títulos de slides</vt:lpstr>
      </vt:variant>
      <vt:variant>
        <vt:i4>19</vt:i4>
      </vt:variant>
    </vt:vector>
  </HeadingPairs>
  <TitlesOfParts>
    <vt:vector size="26" baseType="lpstr">
      <vt:lpstr>Aptos</vt:lpstr>
      <vt:lpstr>Aptos Display</vt:lpstr>
      <vt:lpstr>Arial</vt:lpstr>
      <vt:lpstr>Biome</vt:lpstr>
      <vt:lpstr>Calibri</vt:lpstr>
      <vt:lpstr>Impact</vt:lpstr>
      <vt:lpstr>Tema do Office</vt:lpstr>
      <vt:lpstr>Apresentação do PowerPoint</vt:lpstr>
      <vt:lpstr> O que é o Google Earth Engine?</vt:lpstr>
      <vt:lpstr>O que é o Google Earth Engine? </vt:lpstr>
      <vt:lpstr>Conceitos Fundamentais: Imagens e Coleções de Dados </vt:lpstr>
      <vt:lpstr>Conceitos Fundamentais: Imagens e Coleções de Dados </vt:lpstr>
      <vt:lpstr>Explorando a Plataforma: Interface, Código e Documentação </vt:lpstr>
      <vt:lpstr>Explorando a Plataforma: Interface, Código e Documentação </vt:lpstr>
      <vt:lpstr>Trabalhando com Coleções de Imagens </vt:lpstr>
      <vt:lpstr>Explorando a Plataforma: Interface, Código e Documentação </vt:lpstr>
      <vt:lpstr>Manipulação e Processamento de Dados Geoespaciais </vt:lpstr>
      <vt:lpstr>Explorando a Plataforma: Interface, Código e Documentação </vt:lpstr>
      <vt:lpstr>Aplicações Práticas e Estudos de Caso </vt:lpstr>
      <vt:lpstr> Aplicações Práticas e Estudos de Caso</vt:lpstr>
      <vt:lpstr> Exportação de Resultados e Integração com Outras Ferramentas </vt:lpstr>
      <vt:lpstr>Exportação de Resultados e Integração com Outras Ferramentas </vt:lpstr>
      <vt:lpstr> Próximos Passos e Comunidade de Usuários </vt:lpstr>
      <vt:lpstr> Próximos Passos e Comunidade de Usuários </vt:lpstr>
      <vt:lpstr>Agradecimentos </vt:lpstr>
      <vt:lpstr> Agradecimentos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Diogo Francisco Borba Rodrigues</dc:creator>
  <cp:lastModifiedBy>Diogo Francisco Borba Rodrigues</cp:lastModifiedBy>
  <cp:revision>3</cp:revision>
  <dcterms:created xsi:type="dcterms:W3CDTF">2024-12-15T21:06:07Z</dcterms:created>
  <dcterms:modified xsi:type="dcterms:W3CDTF">2024-12-20T13:16:56Z</dcterms:modified>
</cp:coreProperties>
</file>

<file path=docProps/thumbnail.jpeg>
</file>